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8" r:id="rId11"/>
    <p:sldId id="269" r:id="rId12"/>
    <p:sldId id="271" r:id="rId13"/>
    <p:sldId id="272" r:id="rId14"/>
    <p:sldId id="273" r:id="rId15"/>
    <p:sldId id="275" r:id="rId16"/>
    <p:sldId id="288" r:id="rId17"/>
    <p:sldId id="278" r:id="rId18"/>
    <p:sldId id="286" r:id="rId19"/>
    <p:sldId id="28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28"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333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587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695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0229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7615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5114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7790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493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0756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798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289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B86C7-65D2-4A3A-BE4E-551CA9C8E8C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58B9E-CEBA-4366-982D-E24BBBE6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7993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Users\User\Desktop\spor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Users\User\Desktop\spor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13773" cy="63103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82153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ШКОЛЬНАЯ  </a:t>
            </a:r>
          </a:p>
          <a:p>
            <a:pPr algn="ctr"/>
            <a:r>
              <a:rPr lang="ru-RU" sz="3600" b="1" dirty="0" smtClean="0"/>
              <a:t>ОТЧЕТНО- ВЫБОРНАЯ КОНФЕРЕНЦИЯ</a:t>
            </a:r>
          </a:p>
          <a:p>
            <a:pPr algn="ctr"/>
            <a:endParaRPr lang="ru-RU" sz="3600" b="1" dirty="0" smtClean="0"/>
          </a:p>
          <a:p>
            <a:pPr algn="ctr"/>
            <a:endParaRPr lang="ru-RU" sz="3600" b="1" dirty="0" smtClean="0"/>
          </a:p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ОТЧЕТ О РАБОТЕ </a:t>
            </a:r>
          </a:p>
          <a:p>
            <a:pPr algn="ctr"/>
            <a:r>
              <a:rPr lang="ru-RU" sz="3600" b="1" dirty="0" smtClean="0"/>
              <a:t>МИНИСТЕРСТВА       СПОРТА</a:t>
            </a:r>
          </a:p>
          <a:p>
            <a:pPr algn="ctr"/>
            <a:r>
              <a:rPr lang="ru-RU" sz="3600" b="1" dirty="0" smtClean="0"/>
              <a:t>МБОУ «</a:t>
            </a:r>
            <a:r>
              <a:rPr lang="ru-RU" sz="3600" b="1" dirty="0" err="1" smtClean="0"/>
              <a:t>Берновская</a:t>
            </a:r>
            <a:r>
              <a:rPr lang="ru-RU" sz="3600" b="1" dirty="0" smtClean="0"/>
              <a:t> СОШ»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2517182674"/>
      </p:ext>
    </p:extLst>
  </p:cSld>
  <p:clrMapOvr>
    <a:masterClrMapping/>
  </p:clrMapOvr>
  <p:transition spd="med" advClick="0" advTm="4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Открытие спортплощадки</a:t>
            </a:r>
            <a:endParaRPr lang="ru-RU" dirty="0"/>
          </a:p>
        </p:txBody>
      </p:sp>
      <p:pic>
        <p:nvPicPr>
          <p:cNvPr id="1029" name="Picture 5" descr="F:\спортивные мероприятия\открытие поля\DSC024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42976" y="1857364"/>
            <a:ext cx="6929454" cy="4000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8692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портивные мероприятия\открытие поля\DSC024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1928802"/>
            <a:ext cx="7996538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спортивные мероприятия\открытие поля\DSC025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2214554"/>
            <a:ext cx="7000892" cy="3603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КРОСС  НАЦИЙ- 2018</a:t>
            </a:r>
            <a:endParaRPr lang="ru-RU" dirty="0"/>
          </a:p>
        </p:txBody>
      </p:sp>
      <p:pic>
        <p:nvPicPr>
          <p:cNvPr id="4098" name="Picture 2" descr="F:\спортивные мероприятия\кросс осень\DSC094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000240"/>
            <a:ext cx="9144000" cy="3714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спортивные мероприятия\кросс осень\DSC094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1785926"/>
            <a:ext cx="7929586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спортивные мероприятия\кросс осень\DSC094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1928802"/>
            <a:ext cx="6500826" cy="33146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ТУРИСТА</a:t>
            </a:r>
            <a:endParaRPr lang="ru-RU" dirty="0"/>
          </a:p>
        </p:txBody>
      </p:sp>
      <p:pic>
        <p:nvPicPr>
          <p:cNvPr id="9218" name="Picture 2" descr="F:\спортивные мероприятия\день туриста\DSC096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71604" y="1928802"/>
            <a:ext cx="5857916" cy="3584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спортивные мероприятия\день туриста\DSC096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71604" y="2143116"/>
            <a:ext cx="6275597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МАМА, ПАПА, Я – СПОРТИВНАЯ СЕМЬЯ</a:t>
            </a:r>
            <a:endParaRPr lang="ru-RU" i="1" dirty="0"/>
          </a:p>
        </p:txBody>
      </p:sp>
      <p:pic>
        <p:nvPicPr>
          <p:cNvPr id="12290" name="Picture 2" descr="F:\спортивные мероприятия\мама папа я\DSC0999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1357298"/>
            <a:ext cx="7072330" cy="45500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 - ФУТБОЛ</a:t>
            </a:r>
            <a:endParaRPr lang="ru-RU" dirty="0"/>
          </a:p>
        </p:txBody>
      </p:sp>
      <p:pic>
        <p:nvPicPr>
          <p:cNvPr id="5" name="Picture 2" descr="F:\спортивные мероприятия\мини-футбол\DSC0014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1571612"/>
            <a:ext cx="7370670" cy="46578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СМОТР СТРОЯ И ПЕСНИ</a:t>
            </a:r>
            <a:endParaRPr lang="ru-RU" dirty="0"/>
          </a:p>
        </p:txBody>
      </p:sp>
      <p:pic>
        <p:nvPicPr>
          <p:cNvPr id="15363" name="Picture 3" descr="C:\Documents and Settings\Администратор\Рабочий стол\спортивные мероприятия\смотр стоя и песни\IMG_20190222_1344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00166" y="3000372"/>
            <a:ext cx="6034617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Администратор\Рабочий стол\спортивные мероприятия\смотр стоя и песни\IMG_20190222_1345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00166" y="2357430"/>
            <a:ext cx="6611815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r>
              <a:rPr lang="ru-RU" dirty="0" smtClean="0"/>
              <a:t>Зарница</a:t>
            </a:r>
            <a:endParaRPr lang="ru-RU" dirty="0"/>
          </a:p>
        </p:txBody>
      </p:sp>
      <p:pic>
        <p:nvPicPr>
          <p:cNvPr id="17410" name="Picture 2" descr="C:\Documents and Settings\Администратор\Рабочий стол\спортивные мероприятия\DSC013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57290" y="2214554"/>
            <a:ext cx="5357850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Баскетбол</a:t>
            </a:r>
            <a:endParaRPr lang="ru-RU" dirty="0"/>
          </a:p>
        </p:txBody>
      </p:sp>
      <p:pic>
        <p:nvPicPr>
          <p:cNvPr id="5" name="Picture 2" descr="C:\Documents and Settings\Администратор\Рабочий стол\спортивные мероприятия\баскетбол\DSC0163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14546" y="1785926"/>
            <a:ext cx="5572164" cy="4815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ЗДОРОВЬЯ</a:t>
            </a:r>
            <a:endParaRPr lang="ru-RU" dirty="0"/>
          </a:p>
        </p:txBody>
      </p:sp>
      <p:pic>
        <p:nvPicPr>
          <p:cNvPr id="4" name="Содержимое 3" descr="http://hcolabernovo.ucoz.ru/Novosti-2019/veselye_starty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143116"/>
            <a:ext cx="678661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Волейбол в ДЮСШ</a:t>
            </a:r>
            <a:endParaRPr lang="ru-RU" dirty="0"/>
          </a:p>
        </p:txBody>
      </p:sp>
      <p:pic>
        <p:nvPicPr>
          <p:cNvPr id="22530" name="Picture 2" descr="C:\Documents and Settings\Администратор\Рабочий стол\спортивные мероприятия\волейбол ДЮСШ\DSC018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54691" y="1600200"/>
            <a:ext cx="603461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Соревнования по мини-футболу</a:t>
            </a:r>
            <a:endParaRPr lang="ru-RU" dirty="0"/>
          </a:p>
        </p:txBody>
      </p:sp>
      <p:pic>
        <p:nvPicPr>
          <p:cNvPr id="31746" name="Picture 2" descr="C:\Documents and Settings\Администратор\Рабочий стол\спортивные мероприятия\DSC027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54691" y="1600200"/>
            <a:ext cx="603461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Администратор\Рабочий стол\спортивные мероприятия\DSC027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6" y="571480"/>
            <a:ext cx="7429520" cy="557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47</Words>
  <Application>Microsoft Office PowerPoint</Application>
  <PresentationFormat>Экран (4:3)</PresentationFormat>
  <Paragraphs>19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Открытие спортплощадки</vt:lpstr>
      <vt:lpstr>Слайд 3</vt:lpstr>
      <vt:lpstr>Слайд 4</vt:lpstr>
      <vt:lpstr>КРОСС  НАЦИЙ- 2018</vt:lpstr>
      <vt:lpstr>Слайд 6</vt:lpstr>
      <vt:lpstr>Слайд 7</vt:lpstr>
      <vt:lpstr>ДЕНЬ ТУРИСТА</vt:lpstr>
      <vt:lpstr>Слайд 9</vt:lpstr>
      <vt:lpstr>МАМА, ПАПА, Я – СПОРТИВНАЯ СЕМЬЯ</vt:lpstr>
      <vt:lpstr>МИНИ - ФУТБОЛ</vt:lpstr>
      <vt:lpstr> СМОТР СТРОЯ И ПЕСНИ</vt:lpstr>
      <vt:lpstr>Слайд 13</vt:lpstr>
      <vt:lpstr>Зарница</vt:lpstr>
      <vt:lpstr>Баскетбол</vt:lpstr>
      <vt:lpstr>ДЕНЬ ЗДОРОВЬЯ</vt:lpstr>
      <vt:lpstr>Волейбол в ДЮСШ</vt:lpstr>
      <vt:lpstr>Соревнования по мини-футболу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Windows7</cp:lastModifiedBy>
  <cp:revision>13</cp:revision>
  <dcterms:created xsi:type="dcterms:W3CDTF">2019-09-14T17:57:06Z</dcterms:created>
  <dcterms:modified xsi:type="dcterms:W3CDTF">2019-09-20T12:26:41Z</dcterms:modified>
</cp:coreProperties>
</file>