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6" r:id="rId3"/>
    <p:sldId id="258" r:id="rId4"/>
    <p:sldId id="261" r:id="rId5"/>
    <p:sldId id="267" r:id="rId6"/>
    <p:sldId id="262" r:id="rId7"/>
    <p:sldId id="265" r:id="rId8"/>
    <p:sldId id="256" r:id="rId9"/>
    <p:sldId id="25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5FFC1-AAF8-4F9A-916C-E696DD2628F2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D42B-1182-4DE7-BF41-6BFDED1D8D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5FFC1-AAF8-4F9A-916C-E696DD2628F2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D42B-1182-4DE7-BF41-6BFDED1D8D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5FFC1-AAF8-4F9A-916C-E696DD2628F2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D42B-1182-4DE7-BF41-6BFDED1D8D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5FFC1-AAF8-4F9A-916C-E696DD2628F2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D42B-1182-4DE7-BF41-6BFDED1D8D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5FFC1-AAF8-4F9A-916C-E696DD2628F2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D42B-1182-4DE7-BF41-6BFDED1D8D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5FFC1-AAF8-4F9A-916C-E696DD2628F2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D42B-1182-4DE7-BF41-6BFDED1D8D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5FFC1-AAF8-4F9A-916C-E696DD2628F2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D42B-1182-4DE7-BF41-6BFDED1D8D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5FFC1-AAF8-4F9A-916C-E696DD2628F2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D42B-1182-4DE7-BF41-6BFDED1D8D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5FFC1-AAF8-4F9A-916C-E696DD2628F2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D42B-1182-4DE7-BF41-6BFDED1D8D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5FFC1-AAF8-4F9A-916C-E696DD2628F2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D42B-1182-4DE7-BF41-6BFDED1D8D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5FFC1-AAF8-4F9A-916C-E696DD2628F2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D42B-1182-4DE7-BF41-6BFDED1D8D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5FFC1-AAF8-4F9A-916C-E696DD2628F2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FD42B-1182-4DE7-BF41-6BFDED1D8D5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Елена\Рабочий стол\DSCF044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57224" y="571480"/>
            <a:ext cx="7643835" cy="56551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Елена\Рабочий стол\DSCF044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-857252" y="857249"/>
            <a:ext cx="6858003" cy="5143502"/>
          </a:xfrm>
          <a:prstGeom prst="rect">
            <a:avLst/>
          </a:prstGeom>
          <a:noFill/>
        </p:spPr>
      </p:pic>
      <p:pic>
        <p:nvPicPr>
          <p:cNvPr id="6" name="Picture 6" descr="C:\Documents and Settings\Елена\Рабочий стол\DSCF045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 rot="20765354">
            <a:off x="3982831" y="808810"/>
            <a:ext cx="5443975" cy="4082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Елена\Рабочий стол\DSCF044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-837314" y="837314"/>
            <a:ext cx="6858000" cy="5183372"/>
          </a:xfrm>
          <a:prstGeom prst="rect">
            <a:avLst/>
          </a:prstGeom>
          <a:noFill/>
        </p:spPr>
      </p:pic>
      <p:pic>
        <p:nvPicPr>
          <p:cNvPr id="1031" name="Picture 7" descr="C:\Documents and Settings\Елена\Рабочий стол\DSCF045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 rot="20378093">
            <a:off x="4648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Елена\Рабочий стол\DSCF044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-857250" y="857250"/>
            <a:ext cx="6858000" cy="5143500"/>
          </a:xfrm>
          <a:prstGeom prst="rect">
            <a:avLst/>
          </a:prstGeom>
          <a:noFill/>
        </p:spPr>
      </p:pic>
      <p:pic>
        <p:nvPicPr>
          <p:cNvPr id="6" name="Picture 6" descr="C:\Documents and Settings\Елена\Рабочий стол\DSCF045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 rot="20758338">
            <a:off x="3773728" y="1959833"/>
            <a:ext cx="5476976" cy="41077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Documents and Settings\Елена\Рабочий стол\DSCF044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-857251" y="857250"/>
            <a:ext cx="6858002" cy="5143501"/>
          </a:xfrm>
          <a:prstGeom prst="rect">
            <a:avLst/>
          </a:prstGeom>
          <a:noFill/>
        </p:spPr>
      </p:pic>
      <p:pic>
        <p:nvPicPr>
          <p:cNvPr id="8" name="Picture 4" descr="C:\Documents and Settings\Елена\Рабочий стол\DSCF045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 rot="20485122">
            <a:off x="4308734" y="1675001"/>
            <a:ext cx="4828355" cy="36212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Елена\Рабочий стол\DSCF044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" y="0"/>
            <a:ext cx="4710679" cy="4214818"/>
          </a:xfrm>
          <a:prstGeom prst="rect">
            <a:avLst/>
          </a:prstGeom>
          <a:noFill/>
        </p:spPr>
      </p:pic>
      <p:pic>
        <p:nvPicPr>
          <p:cNvPr id="6" name="Picture 3" descr="C:\Documents and Settings\Елена\Рабочий стол\DSCF045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643307" y="2732480"/>
            <a:ext cx="5500694" cy="4125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C:\Documents and Settings\Елена\Рабочий стол\DSCF044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2946793"/>
            <a:ext cx="5214942" cy="3911207"/>
          </a:xfrm>
          <a:prstGeom prst="rect">
            <a:avLst/>
          </a:prstGeom>
          <a:noFill/>
        </p:spPr>
      </p:pic>
      <p:pic>
        <p:nvPicPr>
          <p:cNvPr id="8199" name="Picture 7" descr="C:\Documents and Settings\Елена\Рабочий стол\DSCF044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628" y="142852"/>
            <a:ext cx="3424262" cy="2568197"/>
          </a:xfrm>
          <a:prstGeom prst="rect">
            <a:avLst/>
          </a:prstGeom>
          <a:noFill/>
        </p:spPr>
      </p:pic>
      <p:pic>
        <p:nvPicPr>
          <p:cNvPr id="15" name="Picture 2" descr="C:\Documents and Settings\Елена\Рабочий стол\DSCF0455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14876" y="785794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/>
        </p:blipFill>
        <p:spPr bwMode="auto">
          <a:xfrm>
            <a:off x="0" y="0"/>
            <a:ext cx="4572000" cy="12144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/>
        </p:blipFill>
        <p:spPr bwMode="auto">
          <a:xfrm>
            <a:off x="0" y="1214422"/>
            <a:ext cx="4600006" cy="11281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/>
        </p:blipFill>
        <p:spPr bwMode="auto">
          <a:xfrm>
            <a:off x="0" y="2285992"/>
            <a:ext cx="4929190" cy="41434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/>
        </p:blipFill>
        <p:spPr bwMode="auto">
          <a:xfrm>
            <a:off x="4548885" y="0"/>
            <a:ext cx="4595115" cy="33280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6" cstate="email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/>
        </p:blipFill>
        <p:spPr bwMode="auto">
          <a:xfrm>
            <a:off x="4857752" y="3429001"/>
            <a:ext cx="4286248" cy="30718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/>
        </p:blipFill>
        <p:spPr bwMode="auto">
          <a:xfrm>
            <a:off x="0" y="0"/>
            <a:ext cx="4357686" cy="9286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pic>
        <p:nvPicPr>
          <p:cNvPr id="6" name="Содержимое 5"/>
          <p:cNvPicPr>
            <a:picLocks noGrp="1"/>
          </p:cNvPicPr>
          <p:nvPr>
            <p:ph sz="half" idx="2"/>
          </p:nvPr>
        </p:nvPicPr>
        <p:blipFill rotWithShape="1">
          <a:blip r:embed="rId3" cstate="email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/>
        </p:blipFill>
        <p:spPr bwMode="auto">
          <a:xfrm>
            <a:off x="0" y="857232"/>
            <a:ext cx="4038600" cy="8006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/>
        </p:blipFill>
        <p:spPr bwMode="auto">
          <a:xfrm>
            <a:off x="0" y="1643050"/>
            <a:ext cx="4790364" cy="33217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/>
        </p:blipFill>
        <p:spPr bwMode="auto">
          <a:xfrm>
            <a:off x="0" y="4929198"/>
            <a:ext cx="4756084" cy="16240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pic>
        <p:nvPicPr>
          <p:cNvPr id="9" name="Рисунок 8"/>
          <p:cNvPicPr/>
          <p:nvPr/>
        </p:nvPicPr>
        <p:blipFill rotWithShape="1">
          <a:blip r:embed="rId6" cstate="email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/>
        </p:blipFill>
        <p:spPr bwMode="auto">
          <a:xfrm>
            <a:off x="4786314" y="0"/>
            <a:ext cx="4357686" cy="29289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pic>
        <p:nvPicPr>
          <p:cNvPr id="10" name="Рисунок 9"/>
          <p:cNvPicPr/>
          <p:nvPr/>
        </p:nvPicPr>
        <p:blipFill rotWithShape="1">
          <a:blip r:embed="rId7" cstate="email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/>
        </p:blipFill>
        <p:spPr bwMode="auto">
          <a:xfrm>
            <a:off x="4786314" y="2928934"/>
            <a:ext cx="4357686" cy="28575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0</Words>
  <Application>Microsoft Office PowerPoint</Application>
  <PresentationFormat>Экран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БСШ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Windows7</cp:lastModifiedBy>
  <cp:revision>16</cp:revision>
  <dcterms:created xsi:type="dcterms:W3CDTF">2019-09-17T07:15:15Z</dcterms:created>
  <dcterms:modified xsi:type="dcterms:W3CDTF">2019-09-20T12:20:29Z</dcterms:modified>
</cp:coreProperties>
</file>