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4992" autoAdjust="0"/>
    <p:restoredTop sz="94660"/>
  </p:normalViewPr>
  <p:slideViewPr>
    <p:cSldViewPr snapToGrid="0">
      <p:cViewPr varScale="1">
        <p:scale>
          <a:sx n="61" d="100"/>
          <a:sy n="61" d="100"/>
        </p:scale>
        <p:origin x="-750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9/20/2019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9/20/2019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9/20/2019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9/20/2019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Отчет о работе Министерства образования за 2018-2019 </a:t>
            </a:r>
            <a:r>
              <a:rPr 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учебный год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 класс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7385998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Председатель Министерства образования: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74252" y="1351838"/>
            <a:ext cx="13731069" cy="575578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Овсянникова </a:t>
            </a:r>
          </a:p>
          <a:p>
            <a:pPr marL="0" indent="0">
              <a:buNone/>
            </a:pP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Елизавета 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5511969" y="2467458"/>
            <a:ext cx="4819147" cy="3605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6055490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Заместитель председателя Министерства образования: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32777" y="1834699"/>
            <a:ext cx="11412871" cy="402679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4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Ковелина</a:t>
            </a: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Дарья</a:t>
            </a:r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email"/>
          <a:srcRect/>
          <a:stretch/>
        </p:blipFill>
        <p:spPr>
          <a:xfrm>
            <a:off x="7857642" y="2345707"/>
            <a:ext cx="2123268" cy="4055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8812515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2186" y="363828"/>
            <a:ext cx="10018713" cy="1752599"/>
          </a:xfrm>
        </p:spPr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10.10.2018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2187" y="2438399"/>
            <a:ext cx="10018713" cy="312420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 рейд по </a:t>
            </a:r>
          </a:p>
          <a:p>
            <a:pPr marL="0" indent="0">
              <a:buNone/>
            </a:pP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сохранности школьных </a:t>
            </a:r>
          </a:p>
          <a:p>
            <a:pPr marL="0" indent="0">
              <a:buNone/>
            </a:pP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принадлежностей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44356" y="1953808"/>
            <a:ext cx="3338030" cy="4450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8144251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14.12.2018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99465" y="2332148"/>
            <a:ext cx="10018713" cy="312420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Проведено заседание по работе с неуспевающими</a:t>
            </a:r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0307125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8.02.2018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73706" y="2164722"/>
            <a:ext cx="10018713" cy="312420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Помощь в подготовке игры «Крестики-нолики»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4347844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Итог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38857" y="1562099"/>
            <a:ext cx="10018713" cy="312420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Считаем свою работу удовлетворительной!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6739459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араллакс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BC1C1C"/>
      </a:accent1>
      <a:accent2>
        <a:srgbClr val="F67534"/>
      </a:accent2>
      <a:accent3>
        <a:srgbClr val="EAAC35"/>
      </a:accent3>
      <a:accent4>
        <a:srgbClr val="9BAF68"/>
      </a:accent4>
      <a:accent5>
        <a:srgbClr val="68B9A6"/>
      </a:accent5>
      <a:accent6>
        <a:srgbClr val="50B1D4"/>
      </a:accent6>
      <a:hlink>
        <a:srgbClr val="E46416"/>
      </a:hlink>
      <a:folHlink>
        <a:srgbClr val="EE9340"/>
      </a:folHlink>
    </a:clrScheme>
    <a:fontScheme name="Parallax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Parallax" id="{3388167B-A2EB-4685-9635-1831D9AEF8C4}" vid="{93B4CCAC-FD5A-4D59-B1AC-EAF45910B5A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TM03457496[[fn=Параллакс]]</Template>
  <TotalTime>33</TotalTime>
  <Words>52</Words>
  <Application>Microsoft Office PowerPoint</Application>
  <PresentationFormat>Произвольный</PresentationFormat>
  <Paragraphs>17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Параллакс</vt:lpstr>
      <vt:lpstr>Отчет о работе Министерства образования за 2018-2019 учебный год</vt:lpstr>
      <vt:lpstr>Председатель Министерства образования:</vt:lpstr>
      <vt:lpstr>Заместитель председателя Министерства образования:</vt:lpstr>
      <vt:lpstr>10.10.2018</vt:lpstr>
      <vt:lpstr>14.12.2018</vt:lpstr>
      <vt:lpstr>8.02.2018</vt:lpstr>
      <vt:lpstr>Итог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Отчет о работе Министерства образования</dc:title>
  <dc:creator>Пользователь</dc:creator>
  <cp:lastModifiedBy>Windows7</cp:lastModifiedBy>
  <cp:revision>6</cp:revision>
  <dcterms:created xsi:type="dcterms:W3CDTF">2019-09-09T11:32:06Z</dcterms:created>
  <dcterms:modified xsi:type="dcterms:W3CDTF">2019-09-20T12:03:31Z</dcterms:modified>
</cp:coreProperties>
</file>