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9" r:id="rId3"/>
    <p:sldId id="257" r:id="rId4"/>
    <p:sldId id="258" r:id="rId5"/>
    <p:sldId id="261" r:id="rId6"/>
    <p:sldId id="262" r:id="rId7"/>
    <p:sldId id="263" r:id="rId8"/>
    <p:sldId id="265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D72920-39CF-4190-9127-F59EFFAEFB2A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FDB76A-196E-4837-92E1-0AB8810BB0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5255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DB76A-196E-4837-92E1-0AB8810BB0C7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7528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772400" cy="1368152"/>
          </a:xfrm>
        </p:spPr>
        <p:txBody>
          <a:bodyPr>
            <a:normAutofit fontScale="90000"/>
          </a:bodyPr>
          <a:lstStyle/>
          <a:p>
            <a:r>
              <a:rPr lang="ru-RU" i="1" dirty="0" smtClean="0"/>
              <a:t>Министерство труда </a:t>
            </a:r>
            <a:br>
              <a:rPr lang="ru-RU" i="1" dirty="0" smtClean="0"/>
            </a:br>
            <a:r>
              <a:rPr lang="ru-RU" sz="4900" i="1" dirty="0" smtClean="0"/>
              <a:t>2018-2019 учебный год</a:t>
            </a:r>
            <a:endParaRPr lang="ru-RU" sz="49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2019 2020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490109"/>
            <a:ext cx="6120680" cy="4033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5877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57290" y="2428868"/>
            <a:ext cx="5046487" cy="378399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Память поколений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4609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4414" y="2643182"/>
            <a:ext cx="5386920" cy="347766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Уборка Братской могилы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1223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2976" y="2571744"/>
            <a:ext cx="4899955" cy="367412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Наводим порядок на территории храма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7375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857224" y="2857496"/>
            <a:ext cx="6715172" cy="335758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Школьный парк всегда в порядке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1282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928662" y="2786058"/>
            <a:ext cx="5932869" cy="352516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91264" cy="1290472"/>
          </a:xfrm>
        </p:spPr>
        <p:txBody>
          <a:bodyPr>
            <a:normAutofit fontScale="90000"/>
          </a:bodyPr>
          <a:lstStyle/>
          <a:p>
            <a:r>
              <a:rPr lang="ru-RU" dirty="0"/>
              <a:t>«</a:t>
            </a:r>
            <a:r>
              <a:rPr lang="ru-RU" sz="3600" dirty="0"/>
              <a:t>Если бы каждый человек на клочке земли своей сделал все, что он может, как прекрасна, была бы Земля наша»</a:t>
            </a:r>
          </a:p>
        </p:txBody>
      </p:sp>
    </p:spTree>
    <p:extLst>
      <p:ext uri="{BB962C8B-B14F-4D97-AF65-F5344CB8AC3E}">
        <p14:creationId xmlns:p14="http://schemas.microsoft.com/office/powerpoint/2010/main" xmlns="" val="160979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5720" y="2428868"/>
            <a:ext cx="5426961" cy="406928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Если вместе мы возьмемся,      дружно быстро уберемся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8564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85786" y="2786058"/>
            <a:ext cx="5267693" cy="328614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Чистота – залог здоровья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5332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1772816"/>
            <a:ext cx="7308800" cy="4353347"/>
          </a:xfrm>
        </p:spPr>
        <p:txBody>
          <a:bodyPr>
            <a:normAutofit fontScale="92500"/>
          </a:bodyPr>
          <a:lstStyle/>
          <a:p>
            <a:r>
              <a:rPr lang="ru-RU" sz="4000" dirty="0" smtClean="0"/>
              <a:t>Наша Земля-наш дом. И это не просто громкие слова. Ведь все мы  жители планеты. Мы должны беречь свой дом, заботиться о его чистоте и сохранности .Ведь только от нас зависит где, и главное как мы будим жить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9750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99</Words>
  <Application>Microsoft Office PowerPoint</Application>
  <PresentationFormat>Экран (4:3)</PresentationFormat>
  <Paragraphs>14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Волна</vt:lpstr>
      <vt:lpstr>Министерство труда  2018-2019 учебный год</vt:lpstr>
      <vt:lpstr>Память поколений</vt:lpstr>
      <vt:lpstr>Уборка Братской могилы</vt:lpstr>
      <vt:lpstr>Наводим порядок на территории храма</vt:lpstr>
      <vt:lpstr>Школьный парк всегда в порядке</vt:lpstr>
      <vt:lpstr>«Если бы каждый человек на клочке земли своей сделал все, что он может, как прекрасна, была бы Земля наша»</vt:lpstr>
      <vt:lpstr>Если вместе мы возьмемся,      дружно быстро уберемся</vt:lpstr>
      <vt:lpstr>Чистота – залог здоровья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Минестерство труда  </dc:title>
  <dc:creator>Данил</dc:creator>
  <cp:lastModifiedBy>Windows7</cp:lastModifiedBy>
  <cp:revision>12</cp:revision>
  <dcterms:created xsi:type="dcterms:W3CDTF">2019-09-15T16:21:44Z</dcterms:created>
  <dcterms:modified xsi:type="dcterms:W3CDTF">2019-09-20T12:02:03Z</dcterms:modified>
</cp:coreProperties>
</file>