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80" r:id="rId3"/>
    <p:sldId id="281" r:id="rId4"/>
    <p:sldId id="282" r:id="rId5"/>
    <p:sldId id="257" r:id="rId6"/>
    <p:sldId id="259" r:id="rId7"/>
    <p:sldId id="269" r:id="rId8"/>
    <p:sldId id="270" r:id="rId9"/>
    <p:sldId id="272" r:id="rId10"/>
    <p:sldId id="287" r:id="rId11"/>
    <p:sldId id="288" r:id="rId12"/>
    <p:sldId id="265" r:id="rId13"/>
    <p:sldId id="266" r:id="rId14"/>
    <p:sldId id="297" r:id="rId15"/>
    <p:sldId id="298" r:id="rId16"/>
    <p:sldId id="260" r:id="rId17"/>
    <p:sldId id="261" r:id="rId18"/>
    <p:sldId id="263" r:id="rId19"/>
    <p:sldId id="277" r:id="rId20"/>
    <p:sldId id="278" r:id="rId21"/>
    <p:sldId id="279" r:id="rId22"/>
    <p:sldId id="273" r:id="rId23"/>
    <p:sldId id="286" r:id="rId24"/>
    <p:sldId id="285" r:id="rId25"/>
    <p:sldId id="290" r:id="rId26"/>
    <p:sldId id="303" r:id="rId27"/>
    <p:sldId id="304" r:id="rId28"/>
    <p:sldId id="296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622" autoAdjust="0"/>
  </p:normalViewPr>
  <p:slideViewPr>
    <p:cSldViewPr>
      <p:cViewPr varScale="1">
        <p:scale>
          <a:sx n="58" d="100"/>
          <a:sy n="58" d="100"/>
        </p:scale>
        <p:origin x="-1404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20.09.2019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email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20.09.2019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20.09.2019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20.09.2019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20.09.2019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20.09.2019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Министерство культуры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355976" y="3767862"/>
            <a:ext cx="4248472" cy="2685474"/>
          </a:xfrm>
        </p:spPr>
        <p:txBody>
          <a:bodyPr>
            <a:normAutofit/>
          </a:bodyPr>
          <a:lstStyle/>
          <a:p>
            <a:r>
              <a:rPr lang="ru-RU" dirty="0" smtClean="0"/>
              <a:t>2018-2019 учебный год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Председатель министерства Харламов Даниил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34549348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3849"/>
    </mc:Choice>
    <mc:Fallback>
      <p:transition spd="slow" advTm="3849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15616" y="2714620"/>
            <a:ext cx="7200000" cy="300039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60648"/>
            <a:ext cx="7756263" cy="1054250"/>
          </a:xfrm>
        </p:spPr>
        <p:txBody>
          <a:bodyPr/>
          <a:lstStyle/>
          <a:p>
            <a:r>
              <a:rPr lang="ru-RU" sz="4000" dirty="0" smtClean="0"/>
              <a:t>Торжественное открытие футбольного поля</a:t>
            </a:r>
            <a:br>
              <a:rPr lang="ru-RU" sz="4000" dirty="0" smtClean="0"/>
            </a:br>
            <a:endParaRPr lang="ru-RU" sz="4000" dirty="0"/>
          </a:p>
        </p:txBody>
      </p:sp>
    </p:spTree>
    <p:extLst>
      <p:ext uri="{BB962C8B-B14F-4D97-AF65-F5344CB8AC3E}">
        <p14:creationId xmlns="" xmlns:p14="http://schemas.microsoft.com/office/powerpoint/2010/main" val="2348775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43042" y="2143116"/>
            <a:ext cx="5814178" cy="392909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352175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71604" y="2357430"/>
            <a:ext cx="6671664" cy="335758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1134827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День учителя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414" y="2071678"/>
            <a:ext cx="6531068" cy="365017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702406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14480" y="2071678"/>
            <a:ext cx="5857916" cy="392909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2292236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60648"/>
            <a:ext cx="7756263" cy="1054250"/>
          </a:xfrm>
        </p:spPr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Торжественное открытие памятника Александру 2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14414" y="2786058"/>
            <a:ext cx="6526325" cy="314327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1815046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42976" y="2071678"/>
            <a:ext cx="6743102" cy="442915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2149060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28662" y="2357430"/>
            <a:ext cx="7200000" cy="364333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537534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57224" y="2500306"/>
            <a:ext cx="7715304" cy="335758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88640"/>
            <a:ext cx="7756263" cy="1054250"/>
          </a:xfrm>
        </p:spPr>
        <p:txBody>
          <a:bodyPr/>
          <a:lstStyle/>
          <a:p>
            <a:r>
              <a:rPr lang="ru-RU" dirty="0" smtClean="0"/>
              <a:t>Круглый стол</a:t>
            </a:r>
            <a:br>
              <a:rPr lang="ru-RU" dirty="0" smtClean="0"/>
            </a:br>
            <a:r>
              <a:rPr lang="ru-RU" dirty="0" smtClean="0"/>
              <a:t> «Человек и наркотики»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228571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14414" y="2786058"/>
            <a:ext cx="6672004" cy="242889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4027592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Новый год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00232" y="2143116"/>
            <a:ext cx="5572164" cy="39863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2771888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57356" y="2357430"/>
            <a:ext cx="5744680" cy="372488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710388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85918" y="2285992"/>
            <a:ext cx="5887896" cy="346072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926909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28728" y="2571744"/>
            <a:ext cx="6742532" cy="321115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2243443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14480" y="2428868"/>
            <a:ext cx="5242334" cy="31390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8 марта</a:t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957261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85918" y="2571744"/>
            <a:ext cx="5528426" cy="340087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1809433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28728" y="2786058"/>
            <a:ext cx="6313904" cy="265742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722975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Участие в конкурсе ученик года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85918" y="2786058"/>
            <a:ext cx="5500726" cy="271464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2771910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57224" y="2643182"/>
            <a:ext cx="7200000" cy="328614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690039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14414" y="2428868"/>
            <a:ext cx="6673714" cy="364333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980592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Смотр художественной самодеятельности</a:t>
            </a: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0298" y="2571744"/>
            <a:ext cx="3980117" cy="371477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1016786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444753" cy="1054250"/>
          </a:xfrm>
        </p:spPr>
        <p:txBody>
          <a:bodyPr/>
          <a:lstStyle/>
          <a:p>
            <a:r>
              <a:rPr lang="en-US" sz="4400" dirty="0" smtClean="0"/>
              <a:t>III </a:t>
            </a:r>
            <a:r>
              <a:rPr lang="ru-RU" sz="4400" dirty="0" smtClean="0"/>
              <a:t>Фестиваль хоров «Пой всегда!»</a:t>
            </a:r>
            <a:endParaRPr lang="ru-RU" sz="4400" dirty="0"/>
          </a:p>
        </p:txBody>
      </p:sp>
      <p:pic>
        <p:nvPicPr>
          <p:cNvPr id="7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28728" y="1857364"/>
            <a:ext cx="6215106" cy="471490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972411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00166" y="2428868"/>
            <a:ext cx="6385342" cy="375813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3816842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88640"/>
            <a:ext cx="7756263" cy="1054250"/>
          </a:xfrm>
        </p:spPr>
        <p:txBody>
          <a:bodyPr/>
          <a:lstStyle/>
          <a:p>
            <a:r>
              <a:rPr lang="ru-RU" sz="4800" dirty="0" smtClean="0"/>
              <a:t>Остался в сердце след войны</a:t>
            </a:r>
            <a:endParaRPr lang="ru-RU" sz="4800" dirty="0"/>
          </a:p>
        </p:txBody>
      </p:sp>
      <p:pic>
        <p:nvPicPr>
          <p:cNvPr id="3073" name="Picture 1" descr="D:\Пользователь\Директор\Desktop\Фот\2018-2019\семьи связующая нить\9 мая\DSC0234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357290" y="2428868"/>
            <a:ext cx="6286544" cy="355586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521309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D:\Пользователь\Директор\Desktop\Фот\2018-2019\семьи связующая нить\9 мая\DSC0248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28596" y="2428868"/>
            <a:ext cx="8053033" cy="385765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D:\Пользователь\Директор\Desktop\Фот\2018-2019\семьи связующая нить\9 мая\DSC0251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428728" y="2500306"/>
            <a:ext cx="6429420" cy="400221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ÐÑÐ»Ð¸ Ð²Ñ Ð¸ÑÐµÑÐµ ÑÐ¾ÑÐ¾ÑÐ¸Ðµ, Ð¿ÑÐ¾Ð²ÐµÑÐµÐ½Ð½ÑÐµ ÑÐµÑÐµÐ¿ÑÑ Ð¼Ð¾ÑÐ¾Ð¶ÐµÐ½Ð¾Ð³Ð¾ Ð² Ð´Ð¾Ð¼Ð°ÑÐ½Ð¸Ñ ÑÑÐ»Ð¾Ð²Ð¸ÑÑ â Ð²Ñ Ð¾ÑÐºÑÑÐ»Ð¸ ÐÐ´Ð½Ð¸Ð¼ Ð¸Ð· ÑÐ°Ð¼ÑÑ Ð¿ÑÐ¸ÑÑÐ½ÑÑ Ð²Ð¾ÑÐ¿Ð¾Ð¼Ð¸Ð½Ð°Ð½Ð¸Ð¹ Ð´ÐµÑÑÑÐ²Ð° ÑÐ²Ð»ÑÐµÑÑÑ Ð°ÑÐ¾Ð¼Ð°Ñ ÑÐ²ÐµÐ¶ÐµÐ¸ÑÐ¿ÐµÑÐµÐ½Ð½ÑÑ Ð±ÑÐ»Ð¾ÑÐµÐº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516013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вердый переплет">
  <a:themeElements>
    <a:clrScheme name="Твердый переплет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Твердый переплет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169</TotalTime>
  <Words>41</Words>
  <Application>Microsoft Office PowerPoint</Application>
  <PresentationFormat>Экран (4:3)</PresentationFormat>
  <Paragraphs>16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Твердый переплет</vt:lpstr>
      <vt:lpstr>Министерство культуры</vt:lpstr>
      <vt:lpstr>Торжественное открытие футбольного поля </vt:lpstr>
      <vt:lpstr>Слайд 3</vt:lpstr>
      <vt:lpstr>Слайд 4</vt:lpstr>
      <vt:lpstr>День учителя </vt:lpstr>
      <vt:lpstr>Слайд 6</vt:lpstr>
      <vt:lpstr> Торжественное открытие памятника Александру 2 </vt:lpstr>
      <vt:lpstr>Слайд 8</vt:lpstr>
      <vt:lpstr>Слайд 9</vt:lpstr>
      <vt:lpstr>Круглый стол  «Человек и наркотики»</vt:lpstr>
      <vt:lpstr>Слайд 11</vt:lpstr>
      <vt:lpstr>Новый год </vt:lpstr>
      <vt:lpstr>Слайд 13</vt:lpstr>
      <vt:lpstr>Слайд 14</vt:lpstr>
      <vt:lpstr>Слайд 15</vt:lpstr>
      <vt:lpstr>8 марта </vt:lpstr>
      <vt:lpstr>Слайд 17</vt:lpstr>
      <vt:lpstr>Слайд 18</vt:lpstr>
      <vt:lpstr>Участие в конкурсе ученик года </vt:lpstr>
      <vt:lpstr>Слайд 20</vt:lpstr>
      <vt:lpstr>Слайд 21</vt:lpstr>
      <vt:lpstr>Смотр художественной самодеятельности</vt:lpstr>
      <vt:lpstr>III Фестиваль хоров «Пой всегда!»</vt:lpstr>
      <vt:lpstr>Слайд 24</vt:lpstr>
      <vt:lpstr>Остался в сердце след войны</vt:lpstr>
      <vt:lpstr>Слайд 26</vt:lpstr>
      <vt:lpstr>Слайд 27</vt:lpstr>
      <vt:lpstr>Слайд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Министерство культуры</dc:title>
  <dc:creator>Данил</dc:creator>
  <cp:lastModifiedBy>Windows7</cp:lastModifiedBy>
  <cp:revision>23</cp:revision>
  <dcterms:created xsi:type="dcterms:W3CDTF">2019-09-10T16:02:07Z</dcterms:created>
  <dcterms:modified xsi:type="dcterms:W3CDTF">2019-09-20T12:29:51Z</dcterms:modified>
</cp:coreProperties>
</file>