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8.jpe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5" Type="http://schemas.openxmlformats.org/officeDocument/2006/relationships/image" Target="../media/image10.jpeg"/><Relationship Id="rId4" Type="http://schemas.openxmlformats.org/officeDocument/2006/relationships/image" Target="../media/image17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амка 23"/>
          <p:cNvSpPr/>
          <p:nvPr/>
        </p:nvSpPr>
        <p:spPr>
          <a:xfrm>
            <a:off x="776378" y="224287"/>
            <a:ext cx="8151963" cy="6021238"/>
          </a:xfrm>
          <a:prstGeom prst="frame">
            <a:avLst>
              <a:gd name="adj1" fmla="val 1815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Рамка 24"/>
          <p:cNvSpPr/>
          <p:nvPr/>
        </p:nvSpPr>
        <p:spPr>
          <a:xfrm>
            <a:off x="478767" y="483079"/>
            <a:ext cx="8229600" cy="5434642"/>
          </a:xfrm>
          <a:prstGeom prst="frame">
            <a:avLst>
              <a:gd name="adj1" fmla="val 1815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Рамка 25"/>
          <p:cNvSpPr/>
          <p:nvPr/>
        </p:nvSpPr>
        <p:spPr>
          <a:xfrm>
            <a:off x="232913" y="776378"/>
            <a:ext cx="8229600" cy="5779699"/>
          </a:xfrm>
          <a:prstGeom prst="frame">
            <a:avLst>
              <a:gd name="adj1" fmla="val 1815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7" name="Picture 4" descr="http://www.playcast.ru/uploads/2014/09/10/979434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3343125">
            <a:off x="116456" y="4209691"/>
            <a:ext cx="2271915" cy="2501659"/>
          </a:xfrm>
          <a:prstGeom prst="rect">
            <a:avLst/>
          </a:prstGeom>
          <a:noFill/>
        </p:spPr>
      </p:pic>
      <p:pic>
        <p:nvPicPr>
          <p:cNvPr id="28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3138" y="796864"/>
            <a:ext cx="411481" cy="514351"/>
          </a:xfrm>
          <a:prstGeom prst="ellipse">
            <a:avLst/>
          </a:prstGeom>
          <a:noFill/>
        </p:spPr>
      </p:pic>
      <p:pic>
        <p:nvPicPr>
          <p:cNvPr id="29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7233" y="1918299"/>
            <a:ext cx="282085" cy="352606"/>
          </a:xfrm>
          <a:prstGeom prst="ellipse">
            <a:avLst/>
          </a:prstGeom>
          <a:noFill/>
        </p:spPr>
      </p:pic>
      <p:pic>
        <p:nvPicPr>
          <p:cNvPr id="30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43664" y="313786"/>
            <a:ext cx="307964" cy="384954"/>
          </a:xfrm>
          <a:prstGeom prst="ellipse">
            <a:avLst/>
          </a:prstGeom>
          <a:noFill/>
        </p:spPr>
      </p:pic>
      <p:pic>
        <p:nvPicPr>
          <p:cNvPr id="31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07034" y="210270"/>
            <a:ext cx="259655" cy="324569"/>
          </a:xfrm>
          <a:prstGeom prst="ellipse">
            <a:avLst/>
          </a:prstGeom>
          <a:noFill/>
        </p:spPr>
      </p:pic>
      <p:pic>
        <p:nvPicPr>
          <p:cNvPr id="32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202324" y="5882138"/>
            <a:ext cx="359722" cy="449652"/>
          </a:xfrm>
          <a:prstGeom prst="ellipse">
            <a:avLst/>
          </a:prstGeom>
          <a:noFill/>
        </p:spPr>
      </p:pic>
      <p:pic>
        <p:nvPicPr>
          <p:cNvPr id="33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250433" y="6198080"/>
            <a:ext cx="320903" cy="401129"/>
          </a:xfrm>
          <a:prstGeom prst="ellipse">
            <a:avLst/>
          </a:prstGeom>
          <a:noFill/>
        </p:spPr>
      </p:pic>
      <p:pic>
        <p:nvPicPr>
          <p:cNvPr id="34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722962" y="6068681"/>
            <a:ext cx="258794" cy="323491"/>
          </a:xfrm>
          <a:prstGeom prst="ellipse">
            <a:avLst/>
          </a:prstGeom>
          <a:noFill/>
        </p:spPr>
      </p:pic>
      <p:pic>
        <p:nvPicPr>
          <p:cNvPr id="35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19974" y="3601526"/>
            <a:ext cx="258794" cy="323491"/>
          </a:xfrm>
          <a:prstGeom prst="ellipse">
            <a:avLst/>
          </a:prstGeom>
          <a:noFill/>
        </p:spPr>
      </p:pic>
      <p:pic>
        <p:nvPicPr>
          <p:cNvPr id="36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992703" y="444257"/>
            <a:ext cx="258794" cy="323491"/>
          </a:xfrm>
          <a:prstGeom prst="ellipse">
            <a:avLst/>
          </a:prstGeom>
          <a:noFill/>
        </p:spPr>
      </p:pic>
      <p:pic>
        <p:nvPicPr>
          <p:cNvPr id="37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387463" y="6002908"/>
            <a:ext cx="359722" cy="449652"/>
          </a:xfrm>
          <a:prstGeom prst="ellipse">
            <a:avLst/>
          </a:prstGeom>
          <a:noFill/>
        </p:spPr>
      </p:pic>
      <p:pic>
        <p:nvPicPr>
          <p:cNvPr id="38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26078" y="6021238"/>
            <a:ext cx="434772" cy="543465"/>
          </a:xfrm>
          <a:prstGeom prst="ellipse">
            <a:avLst/>
          </a:prstGeom>
          <a:noFill/>
        </p:spPr>
      </p:pic>
      <p:pic>
        <p:nvPicPr>
          <p:cNvPr id="39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079631" y="293298"/>
            <a:ext cx="186329" cy="232911"/>
          </a:xfrm>
          <a:prstGeom prst="ellipse">
            <a:avLst/>
          </a:prstGeom>
          <a:noFill/>
        </p:spPr>
      </p:pic>
      <p:pic>
        <p:nvPicPr>
          <p:cNvPr id="40" name="Picture 2" descr="http://www.playcast.ru/uploads/2013/10/10/6282271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7944930" y="5322499"/>
            <a:ext cx="362309" cy="48307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3227" y="1066801"/>
            <a:ext cx="7398328" cy="2092036"/>
          </a:xfrm>
        </p:spPr>
        <p:txBody>
          <a:bodyPr anchor="b">
            <a:normAutofit/>
          </a:bodyPr>
          <a:lstStyle>
            <a:lvl1pPr algn="ctr">
              <a:defRPr sz="8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3297238"/>
            <a:ext cx="7398327" cy="1025380"/>
          </a:xfrm>
        </p:spPr>
        <p:txBody>
          <a:bodyPr>
            <a:normAutofit/>
          </a:bodyPr>
          <a:lstStyle>
            <a:lvl1pPr marL="0" indent="0" algn="ctr">
              <a:buNone/>
              <a:defRPr sz="4400">
                <a:solidFill>
                  <a:srgbClr val="4D2307"/>
                </a:solidFill>
                <a:latin typeface="Arial Narrow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005B-3D9A-47DF-B55B-16A1626BAB11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8EC80-B1E8-41FF-B653-FB85D6F9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0815922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 descr="C:\Users\User\Desktop\6735728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2914548">
            <a:off x="7819349" y="394766"/>
            <a:ext cx="1336758" cy="1303713"/>
          </a:xfrm>
          <a:prstGeom prst="rect">
            <a:avLst/>
          </a:prstGeom>
          <a:noFill/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005B-3D9A-47DF-B55B-16A1626BAB11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8EC80-B1E8-41FF-B653-FB85D6F96D5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Рамка 16"/>
          <p:cNvSpPr/>
          <p:nvPr/>
        </p:nvSpPr>
        <p:spPr>
          <a:xfrm>
            <a:off x="150668" y="180109"/>
            <a:ext cx="8837468" cy="6497782"/>
          </a:xfrm>
          <a:prstGeom prst="frame">
            <a:avLst>
              <a:gd name="adj1" fmla="val 1389"/>
            </a:avLst>
          </a:prstGeom>
          <a:solidFill>
            <a:srgbClr val="FFE181"/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Рамка 1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solidFill>
            <a:srgbClr val="FFE181"/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7667" y="0"/>
            <a:ext cx="320707" cy="400884"/>
          </a:xfrm>
          <a:prstGeom prst="ellipse">
            <a:avLst/>
          </a:prstGeom>
          <a:noFill/>
        </p:spPr>
      </p:pic>
      <p:pic>
        <p:nvPicPr>
          <p:cNvPr id="21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0146" y="193965"/>
            <a:ext cx="240026" cy="300031"/>
          </a:xfrm>
          <a:prstGeom prst="ellipse">
            <a:avLst/>
          </a:prstGeom>
          <a:noFill/>
        </p:spPr>
      </p:pic>
      <p:pic>
        <p:nvPicPr>
          <p:cNvPr id="22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1096961"/>
            <a:ext cx="202374" cy="252968"/>
          </a:xfrm>
          <a:prstGeom prst="ellipse">
            <a:avLst/>
          </a:prstGeom>
          <a:noFill/>
        </p:spPr>
      </p:pic>
      <p:pic>
        <p:nvPicPr>
          <p:cNvPr id="23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545287" y="188474"/>
            <a:ext cx="338860" cy="423575"/>
          </a:xfrm>
          <a:prstGeom prst="ellipse">
            <a:avLst/>
          </a:prstGeom>
          <a:noFill/>
        </p:spPr>
      </p:pic>
      <p:pic>
        <p:nvPicPr>
          <p:cNvPr id="24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067268" y="556535"/>
            <a:ext cx="145225" cy="181530"/>
          </a:xfrm>
          <a:prstGeom prst="ellipse">
            <a:avLst/>
          </a:prstGeom>
          <a:noFill/>
        </p:spPr>
      </p:pic>
      <p:pic>
        <p:nvPicPr>
          <p:cNvPr id="25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8669941" y="1053833"/>
            <a:ext cx="235068" cy="293833"/>
          </a:xfrm>
          <a:prstGeom prst="ellipse">
            <a:avLst/>
          </a:prstGeom>
          <a:noFill/>
        </p:spPr>
      </p:pic>
      <p:pic>
        <p:nvPicPr>
          <p:cNvPr id="26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701114" y="1969698"/>
            <a:ext cx="145225" cy="181530"/>
          </a:xfrm>
          <a:prstGeom prst="ellipse">
            <a:avLst/>
          </a:prstGeom>
          <a:noFill/>
        </p:spPr>
      </p:pic>
      <p:pic>
        <p:nvPicPr>
          <p:cNvPr id="27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194954" y="0"/>
            <a:ext cx="202374" cy="252968"/>
          </a:xfrm>
          <a:prstGeom prst="ellipse">
            <a:avLst/>
          </a:prstGeom>
          <a:noFill/>
        </p:spPr>
      </p:pic>
      <p:pic>
        <p:nvPicPr>
          <p:cNvPr id="28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4691" y="526473"/>
            <a:ext cx="240026" cy="300031"/>
          </a:xfrm>
          <a:prstGeom prst="ellipse">
            <a:avLst/>
          </a:prstGeom>
          <a:noFill/>
        </p:spPr>
      </p:pic>
      <p:pic>
        <p:nvPicPr>
          <p:cNvPr id="29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55864" y="2122198"/>
            <a:ext cx="202374" cy="252968"/>
          </a:xfrm>
          <a:prstGeom prst="ellipse">
            <a:avLst/>
          </a:prstGeom>
          <a:noFill/>
        </p:spPr>
      </p:pic>
      <p:pic>
        <p:nvPicPr>
          <p:cNvPr id="30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1957" y="1579418"/>
            <a:ext cx="223058" cy="278822"/>
          </a:xfrm>
          <a:prstGeom prst="ellipse">
            <a:avLst/>
          </a:prstGeom>
          <a:noFill/>
        </p:spPr>
      </p:pic>
      <p:pic>
        <p:nvPicPr>
          <p:cNvPr id="31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364682" y="847579"/>
            <a:ext cx="202374" cy="252968"/>
          </a:xfrm>
          <a:prstGeom prst="ellipse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119" y="401784"/>
            <a:ext cx="8478981" cy="1080653"/>
          </a:xfrm>
        </p:spPr>
        <p:txBody>
          <a:bodyPr>
            <a:normAutofit/>
          </a:bodyPr>
          <a:lstStyle>
            <a:lvl1pPr algn="ctr"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1" y="1524000"/>
            <a:ext cx="8478981" cy="49183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20502520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Рамка 28"/>
          <p:cNvSpPr/>
          <p:nvPr/>
        </p:nvSpPr>
        <p:spPr>
          <a:xfrm>
            <a:off x="776378" y="224287"/>
            <a:ext cx="8151963" cy="6021238"/>
          </a:xfrm>
          <a:prstGeom prst="frame">
            <a:avLst>
              <a:gd name="adj1" fmla="val 1815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Рамка 29"/>
          <p:cNvSpPr/>
          <p:nvPr/>
        </p:nvSpPr>
        <p:spPr>
          <a:xfrm>
            <a:off x="478767" y="483079"/>
            <a:ext cx="8229600" cy="5434642"/>
          </a:xfrm>
          <a:prstGeom prst="frame">
            <a:avLst>
              <a:gd name="adj1" fmla="val 1815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Рамка 30"/>
          <p:cNvSpPr/>
          <p:nvPr/>
        </p:nvSpPr>
        <p:spPr>
          <a:xfrm>
            <a:off x="232913" y="776378"/>
            <a:ext cx="8229600" cy="5779699"/>
          </a:xfrm>
          <a:prstGeom prst="frame">
            <a:avLst>
              <a:gd name="adj1" fmla="val 1815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2" name="Picture 4" descr="http://www.playcast.ru/uploads/2014/09/10/979434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3343125">
            <a:off x="228780" y="3495301"/>
            <a:ext cx="2751098" cy="3029299"/>
          </a:xfrm>
          <a:prstGeom prst="rect">
            <a:avLst/>
          </a:prstGeom>
          <a:noFill/>
        </p:spPr>
      </p:pic>
      <p:pic>
        <p:nvPicPr>
          <p:cNvPr id="33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3138" y="796864"/>
            <a:ext cx="411481" cy="514351"/>
          </a:xfrm>
          <a:prstGeom prst="ellipse">
            <a:avLst/>
          </a:prstGeom>
          <a:noFill/>
        </p:spPr>
      </p:pic>
      <p:pic>
        <p:nvPicPr>
          <p:cNvPr id="34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7233" y="1918299"/>
            <a:ext cx="282085" cy="352606"/>
          </a:xfrm>
          <a:prstGeom prst="ellipse">
            <a:avLst/>
          </a:prstGeom>
          <a:noFill/>
        </p:spPr>
      </p:pic>
      <p:pic>
        <p:nvPicPr>
          <p:cNvPr id="35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43664" y="313786"/>
            <a:ext cx="307964" cy="384954"/>
          </a:xfrm>
          <a:prstGeom prst="ellipse">
            <a:avLst/>
          </a:prstGeom>
          <a:noFill/>
        </p:spPr>
      </p:pic>
      <p:pic>
        <p:nvPicPr>
          <p:cNvPr id="36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07034" y="210270"/>
            <a:ext cx="259655" cy="324569"/>
          </a:xfrm>
          <a:prstGeom prst="ellipse">
            <a:avLst/>
          </a:prstGeom>
          <a:noFill/>
        </p:spPr>
      </p:pic>
      <p:pic>
        <p:nvPicPr>
          <p:cNvPr id="37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202324" y="5882138"/>
            <a:ext cx="359722" cy="449652"/>
          </a:xfrm>
          <a:prstGeom prst="ellipse">
            <a:avLst/>
          </a:prstGeom>
          <a:noFill/>
        </p:spPr>
      </p:pic>
      <p:pic>
        <p:nvPicPr>
          <p:cNvPr id="38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250433" y="6198080"/>
            <a:ext cx="320903" cy="401129"/>
          </a:xfrm>
          <a:prstGeom prst="ellipse">
            <a:avLst/>
          </a:prstGeom>
          <a:noFill/>
        </p:spPr>
      </p:pic>
      <p:pic>
        <p:nvPicPr>
          <p:cNvPr id="39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722962" y="6068681"/>
            <a:ext cx="258794" cy="323491"/>
          </a:xfrm>
          <a:prstGeom prst="ellipse">
            <a:avLst/>
          </a:prstGeom>
          <a:noFill/>
        </p:spPr>
      </p:pic>
      <p:pic>
        <p:nvPicPr>
          <p:cNvPr id="40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19974" y="3601526"/>
            <a:ext cx="258794" cy="323491"/>
          </a:xfrm>
          <a:prstGeom prst="ellipse">
            <a:avLst/>
          </a:prstGeom>
          <a:noFill/>
        </p:spPr>
      </p:pic>
      <p:pic>
        <p:nvPicPr>
          <p:cNvPr id="41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992703" y="444257"/>
            <a:ext cx="258794" cy="323491"/>
          </a:xfrm>
          <a:prstGeom prst="ellipse">
            <a:avLst/>
          </a:prstGeom>
          <a:noFill/>
        </p:spPr>
      </p:pic>
      <p:pic>
        <p:nvPicPr>
          <p:cNvPr id="42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387463" y="6002908"/>
            <a:ext cx="359722" cy="449652"/>
          </a:xfrm>
          <a:prstGeom prst="ellipse">
            <a:avLst/>
          </a:prstGeom>
          <a:noFill/>
        </p:spPr>
      </p:pic>
      <p:pic>
        <p:nvPicPr>
          <p:cNvPr id="43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26078" y="6021238"/>
            <a:ext cx="434772" cy="543465"/>
          </a:xfrm>
          <a:prstGeom prst="ellipse">
            <a:avLst/>
          </a:prstGeom>
          <a:noFill/>
        </p:spPr>
      </p:pic>
      <p:pic>
        <p:nvPicPr>
          <p:cNvPr id="44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079631" y="293298"/>
            <a:ext cx="186329" cy="232911"/>
          </a:xfrm>
          <a:prstGeom prst="ellipse">
            <a:avLst/>
          </a:prstGeom>
          <a:noFill/>
        </p:spPr>
      </p:pic>
      <p:pic>
        <p:nvPicPr>
          <p:cNvPr id="45" name="Picture 2" descr="http://www.playcast.ru/uploads/2013/10/10/6282271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7944930" y="5322499"/>
            <a:ext cx="362309" cy="48307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1827" y="1108364"/>
            <a:ext cx="6993082" cy="1939635"/>
          </a:xfrm>
        </p:spPr>
        <p:txBody>
          <a:bodyPr anchor="b">
            <a:normAutofit/>
          </a:bodyPr>
          <a:lstStyle>
            <a:lvl1pPr algn="ctr"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32609" y="3120882"/>
            <a:ext cx="6993083" cy="1500187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4D2307"/>
                </a:solidFill>
                <a:latin typeface="Arial Narrow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005B-3D9A-47DF-B55B-16A1626BAB11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8EC80-B1E8-41FF-B653-FB85D6F96D5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7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8390953" y="2147845"/>
            <a:ext cx="258794" cy="323491"/>
          </a:xfrm>
          <a:prstGeom prst="ellipse">
            <a:avLst/>
          </a:prstGeom>
          <a:noFill/>
        </p:spPr>
      </p:pic>
      <p:pic>
        <p:nvPicPr>
          <p:cNvPr id="48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8545287" y="188474"/>
            <a:ext cx="434772" cy="543465"/>
          </a:xfrm>
          <a:prstGeom prst="ellipse">
            <a:avLst/>
          </a:prstGeom>
          <a:noFill/>
        </p:spPr>
      </p:pic>
      <p:pic>
        <p:nvPicPr>
          <p:cNvPr id="49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8067268" y="556535"/>
            <a:ext cx="186329" cy="232911"/>
          </a:xfrm>
          <a:prstGeom prst="ellipse">
            <a:avLst/>
          </a:prstGeom>
          <a:noFill/>
        </p:spPr>
      </p:pic>
      <p:pic>
        <p:nvPicPr>
          <p:cNvPr id="50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8599763" y="1207699"/>
            <a:ext cx="308461" cy="385575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1674418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C:\Users\User\Desktop\6735728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5680364"/>
            <a:ext cx="1207486" cy="1177636"/>
          </a:xfrm>
          <a:prstGeom prst="rect">
            <a:avLst/>
          </a:prstGeom>
          <a:noFill/>
        </p:spPr>
      </p:pic>
      <p:sp>
        <p:nvSpPr>
          <p:cNvPr id="10" name="Рамка 9"/>
          <p:cNvSpPr/>
          <p:nvPr/>
        </p:nvSpPr>
        <p:spPr>
          <a:xfrm>
            <a:off x="150668" y="180109"/>
            <a:ext cx="8837468" cy="6497782"/>
          </a:xfrm>
          <a:prstGeom prst="frame">
            <a:avLst>
              <a:gd name="adj1" fmla="val 1389"/>
            </a:avLst>
          </a:prstGeom>
          <a:solidFill>
            <a:srgbClr val="FFE181"/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Рамка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solidFill>
            <a:srgbClr val="FFE181"/>
          </a:soli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16923" y="1617807"/>
            <a:ext cx="4140777" cy="4852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56413" y="1617806"/>
            <a:ext cx="4244687" cy="489383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005B-3D9A-47DF-B55B-16A1626BAB11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8EC80-B1E8-41FF-B653-FB85D6F96D5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8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669978" y="216183"/>
            <a:ext cx="338860" cy="423575"/>
          </a:xfrm>
          <a:prstGeom prst="ellipse">
            <a:avLst/>
          </a:prstGeom>
          <a:noFill/>
        </p:spPr>
      </p:pic>
      <p:pic>
        <p:nvPicPr>
          <p:cNvPr id="19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129613" y="279444"/>
            <a:ext cx="145225" cy="181530"/>
          </a:xfrm>
          <a:prstGeom prst="ellipse">
            <a:avLst/>
          </a:prstGeom>
          <a:noFill/>
        </p:spPr>
      </p:pic>
      <p:pic>
        <p:nvPicPr>
          <p:cNvPr id="20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732287" y="1109251"/>
            <a:ext cx="235068" cy="293833"/>
          </a:xfrm>
          <a:prstGeom prst="ellipse">
            <a:avLst/>
          </a:prstGeom>
          <a:noFill/>
        </p:spPr>
      </p:pic>
      <p:pic>
        <p:nvPicPr>
          <p:cNvPr id="21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796153" y="1900525"/>
            <a:ext cx="202374" cy="252968"/>
          </a:xfrm>
          <a:prstGeom prst="ellipse">
            <a:avLst/>
          </a:prstGeom>
          <a:noFill/>
        </p:spPr>
      </p:pic>
      <p:pic>
        <p:nvPicPr>
          <p:cNvPr id="22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399777" y="722789"/>
            <a:ext cx="145225" cy="181530"/>
          </a:xfrm>
          <a:prstGeom prst="ellipse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922" y="401783"/>
            <a:ext cx="8494569" cy="105337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pic>
        <p:nvPicPr>
          <p:cNvPr id="23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6242910"/>
            <a:ext cx="338860" cy="423575"/>
          </a:xfrm>
          <a:prstGeom prst="ellipse">
            <a:avLst/>
          </a:prstGeom>
          <a:noFill/>
        </p:spPr>
      </p:pic>
      <p:pic>
        <p:nvPicPr>
          <p:cNvPr id="24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97540" y="6361589"/>
            <a:ext cx="145225" cy="181530"/>
          </a:xfrm>
          <a:prstGeom prst="ellipse">
            <a:avLst/>
          </a:prstGeom>
          <a:noFill/>
        </p:spPr>
      </p:pic>
      <p:pic>
        <p:nvPicPr>
          <p:cNvPr id="25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4868" y="5682717"/>
            <a:ext cx="145225" cy="181530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07653592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амка 25"/>
          <p:cNvSpPr/>
          <p:nvPr/>
        </p:nvSpPr>
        <p:spPr>
          <a:xfrm>
            <a:off x="477981" y="127302"/>
            <a:ext cx="8564663" cy="6051825"/>
          </a:xfrm>
          <a:prstGeom prst="frame">
            <a:avLst>
              <a:gd name="adj1" fmla="val 1586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Рамка 26"/>
          <p:cNvSpPr/>
          <p:nvPr/>
        </p:nvSpPr>
        <p:spPr>
          <a:xfrm>
            <a:off x="311728" y="302964"/>
            <a:ext cx="8531726" cy="6111691"/>
          </a:xfrm>
          <a:prstGeom prst="frame">
            <a:avLst>
              <a:gd name="adj1" fmla="val 1135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Рамка 27"/>
          <p:cNvSpPr/>
          <p:nvPr/>
        </p:nvSpPr>
        <p:spPr>
          <a:xfrm>
            <a:off x="114299" y="457201"/>
            <a:ext cx="8541328" cy="6276112"/>
          </a:xfrm>
          <a:prstGeom prst="frame">
            <a:avLst>
              <a:gd name="adj1" fmla="val 1592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9" name="Picture 4" descr="http://www.playcast.ru/uploads/2014/09/10/979434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3343125">
            <a:off x="116456" y="4209691"/>
            <a:ext cx="2271915" cy="2501659"/>
          </a:xfrm>
          <a:prstGeom prst="rect">
            <a:avLst/>
          </a:prstGeom>
          <a:noFill/>
        </p:spPr>
      </p:pic>
      <p:pic>
        <p:nvPicPr>
          <p:cNvPr id="30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3138" y="796864"/>
            <a:ext cx="411481" cy="514351"/>
          </a:xfrm>
          <a:prstGeom prst="ellipse">
            <a:avLst/>
          </a:prstGeom>
          <a:noFill/>
        </p:spPr>
      </p:pic>
      <p:pic>
        <p:nvPicPr>
          <p:cNvPr id="31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7233" y="1918299"/>
            <a:ext cx="282085" cy="352606"/>
          </a:xfrm>
          <a:prstGeom prst="ellipse">
            <a:avLst/>
          </a:prstGeom>
          <a:noFill/>
        </p:spPr>
      </p:pic>
      <p:pic>
        <p:nvPicPr>
          <p:cNvPr id="32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43664" y="313786"/>
            <a:ext cx="307964" cy="384954"/>
          </a:xfrm>
          <a:prstGeom prst="ellipse">
            <a:avLst/>
          </a:prstGeom>
          <a:noFill/>
        </p:spPr>
      </p:pic>
      <p:pic>
        <p:nvPicPr>
          <p:cNvPr id="33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07034" y="210270"/>
            <a:ext cx="259655" cy="324569"/>
          </a:xfrm>
          <a:prstGeom prst="ellipse">
            <a:avLst/>
          </a:prstGeom>
          <a:noFill/>
        </p:spPr>
      </p:pic>
      <p:pic>
        <p:nvPicPr>
          <p:cNvPr id="34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202324" y="5882138"/>
            <a:ext cx="359722" cy="449652"/>
          </a:xfrm>
          <a:prstGeom prst="ellipse">
            <a:avLst/>
          </a:prstGeom>
          <a:noFill/>
        </p:spPr>
      </p:pic>
      <p:pic>
        <p:nvPicPr>
          <p:cNvPr id="35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250433" y="6198080"/>
            <a:ext cx="320903" cy="401129"/>
          </a:xfrm>
          <a:prstGeom prst="ellipse">
            <a:avLst/>
          </a:prstGeom>
          <a:noFill/>
        </p:spPr>
      </p:pic>
      <p:pic>
        <p:nvPicPr>
          <p:cNvPr id="36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722962" y="6068681"/>
            <a:ext cx="258794" cy="323491"/>
          </a:xfrm>
          <a:prstGeom prst="ellipse">
            <a:avLst/>
          </a:prstGeom>
          <a:noFill/>
        </p:spPr>
      </p:pic>
      <p:pic>
        <p:nvPicPr>
          <p:cNvPr id="37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19974" y="3601526"/>
            <a:ext cx="258794" cy="323491"/>
          </a:xfrm>
          <a:prstGeom prst="ellipse">
            <a:avLst/>
          </a:prstGeom>
          <a:noFill/>
        </p:spPr>
      </p:pic>
      <p:pic>
        <p:nvPicPr>
          <p:cNvPr id="38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992703" y="444257"/>
            <a:ext cx="258794" cy="323491"/>
          </a:xfrm>
          <a:prstGeom prst="ellipse">
            <a:avLst/>
          </a:prstGeom>
          <a:noFill/>
        </p:spPr>
      </p:pic>
      <p:pic>
        <p:nvPicPr>
          <p:cNvPr id="39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387463" y="6002908"/>
            <a:ext cx="359722" cy="449652"/>
          </a:xfrm>
          <a:prstGeom prst="ellipse">
            <a:avLst/>
          </a:prstGeom>
          <a:noFill/>
        </p:spPr>
      </p:pic>
      <p:pic>
        <p:nvPicPr>
          <p:cNvPr id="40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26078" y="6021238"/>
            <a:ext cx="434772" cy="543465"/>
          </a:xfrm>
          <a:prstGeom prst="ellipse">
            <a:avLst/>
          </a:prstGeom>
          <a:noFill/>
        </p:spPr>
      </p:pic>
      <p:pic>
        <p:nvPicPr>
          <p:cNvPr id="41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079631" y="293298"/>
            <a:ext cx="186329" cy="232911"/>
          </a:xfrm>
          <a:prstGeom prst="ellipse">
            <a:avLst/>
          </a:prstGeom>
          <a:noFill/>
        </p:spPr>
      </p:pic>
      <p:pic>
        <p:nvPicPr>
          <p:cNvPr id="42" name="Picture 2" descr="http://www.playcast.ru/uploads/2013/10/10/6282271.jpg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7944930" y="5322499"/>
            <a:ext cx="362309" cy="48307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3845" y="692727"/>
            <a:ext cx="7876310" cy="1039524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005B-3D9A-47DF-B55B-16A1626BAB11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8EC80-B1E8-41FF-B653-FB85D6F9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811702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амка 26"/>
          <p:cNvSpPr/>
          <p:nvPr/>
        </p:nvSpPr>
        <p:spPr>
          <a:xfrm>
            <a:off x="776378" y="224287"/>
            <a:ext cx="8151963" cy="6021238"/>
          </a:xfrm>
          <a:prstGeom prst="frame">
            <a:avLst>
              <a:gd name="adj1" fmla="val 1815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Рамка 27"/>
          <p:cNvSpPr/>
          <p:nvPr/>
        </p:nvSpPr>
        <p:spPr>
          <a:xfrm>
            <a:off x="478767" y="483079"/>
            <a:ext cx="8229600" cy="5434642"/>
          </a:xfrm>
          <a:prstGeom prst="frame">
            <a:avLst>
              <a:gd name="adj1" fmla="val 1815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Рамка 28"/>
          <p:cNvSpPr/>
          <p:nvPr/>
        </p:nvSpPr>
        <p:spPr>
          <a:xfrm>
            <a:off x="232913" y="776378"/>
            <a:ext cx="8229600" cy="5779699"/>
          </a:xfrm>
          <a:prstGeom prst="frame">
            <a:avLst>
              <a:gd name="adj1" fmla="val 1815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0" name="Picture 4" descr="http://www.playcast.ru/uploads/2014/09/10/979434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3343125">
            <a:off x="61651" y="4398157"/>
            <a:ext cx="1900780" cy="2092993"/>
          </a:xfrm>
          <a:prstGeom prst="rect">
            <a:avLst/>
          </a:prstGeom>
          <a:noFill/>
        </p:spPr>
      </p:pic>
      <p:pic>
        <p:nvPicPr>
          <p:cNvPr id="31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3138" y="796864"/>
            <a:ext cx="411481" cy="514351"/>
          </a:xfrm>
          <a:prstGeom prst="ellipse">
            <a:avLst/>
          </a:prstGeom>
          <a:noFill/>
        </p:spPr>
      </p:pic>
      <p:pic>
        <p:nvPicPr>
          <p:cNvPr id="32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7233" y="1918299"/>
            <a:ext cx="282085" cy="352606"/>
          </a:xfrm>
          <a:prstGeom prst="ellipse">
            <a:avLst/>
          </a:prstGeom>
          <a:noFill/>
        </p:spPr>
      </p:pic>
      <p:pic>
        <p:nvPicPr>
          <p:cNvPr id="33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43664" y="313786"/>
            <a:ext cx="307964" cy="384954"/>
          </a:xfrm>
          <a:prstGeom prst="ellipse">
            <a:avLst/>
          </a:prstGeom>
          <a:noFill/>
        </p:spPr>
      </p:pic>
      <p:pic>
        <p:nvPicPr>
          <p:cNvPr id="34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07034" y="210270"/>
            <a:ext cx="259655" cy="324569"/>
          </a:xfrm>
          <a:prstGeom prst="ellipse">
            <a:avLst/>
          </a:prstGeom>
          <a:noFill/>
        </p:spPr>
      </p:pic>
      <p:pic>
        <p:nvPicPr>
          <p:cNvPr id="35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202324" y="5882138"/>
            <a:ext cx="359722" cy="449652"/>
          </a:xfrm>
          <a:prstGeom prst="ellipse">
            <a:avLst/>
          </a:prstGeom>
          <a:noFill/>
        </p:spPr>
      </p:pic>
      <p:pic>
        <p:nvPicPr>
          <p:cNvPr id="36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250433" y="6198080"/>
            <a:ext cx="320903" cy="401129"/>
          </a:xfrm>
          <a:prstGeom prst="ellipse">
            <a:avLst/>
          </a:prstGeom>
          <a:noFill/>
        </p:spPr>
      </p:pic>
      <p:pic>
        <p:nvPicPr>
          <p:cNvPr id="37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722962" y="6068681"/>
            <a:ext cx="258794" cy="323491"/>
          </a:xfrm>
          <a:prstGeom prst="ellipse">
            <a:avLst/>
          </a:prstGeom>
          <a:noFill/>
        </p:spPr>
      </p:pic>
      <p:pic>
        <p:nvPicPr>
          <p:cNvPr id="38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19974" y="3601526"/>
            <a:ext cx="258794" cy="323491"/>
          </a:xfrm>
          <a:prstGeom prst="ellipse">
            <a:avLst/>
          </a:prstGeom>
          <a:noFill/>
        </p:spPr>
      </p:pic>
      <p:pic>
        <p:nvPicPr>
          <p:cNvPr id="39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992703" y="444257"/>
            <a:ext cx="258794" cy="323491"/>
          </a:xfrm>
          <a:prstGeom prst="ellipse">
            <a:avLst/>
          </a:prstGeom>
          <a:noFill/>
        </p:spPr>
      </p:pic>
      <p:pic>
        <p:nvPicPr>
          <p:cNvPr id="40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387463" y="6002908"/>
            <a:ext cx="359722" cy="449652"/>
          </a:xfrm>
          <a:prstGeom prst="ellipse">
            <a:avLst/>
          </a:prstGeom>
          <a:noFill/>
        </p:spPr>
      </p:pic>
      <p:pic>
        <p:nvPicPr>
          <p:cNvPr id="41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26078" y="6021238"/>
            <a:ext cx="434772" cy="543465"/>
          </a:xfrm>
          <a:prstGeom prst="ellipse">
            <a:avLst/>
          </a:prstGeom>
          <a:noFill/>
        </p:spPr>
      </p:pic>
      <p:pic>
        <p:nvPicPr>
          <p:cNvPr id="42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079631" y="293298"/>
            <a:ext cx="186329" cy="232911"/>
          </a:xfrm>
          <a:prstGeom prst="ellipse">
            <a:avLst/>
          </a:prstGeom>
          <a:noFill/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A005B-3D9A-47DF-B55B-16A1626BAB11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8EC80-B1E8-41FF-B653-FB85D6F96D5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4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732520" y="242682"/>
            <a:ext cx="411481" cy="514351"/>
          </a:xfrm>
          <a:prstGeom prst="ellipse">
            <a:avLst/>
          </a:prstGeom>
          <a:noFill/>
        </p:spPr>
      </p:pic>
      <p:pic>
        <p:nvPicPr>
          <p:cNvPr id="45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7786713" y="334862"/>
            <a:ext cx="186329" cy="232911"/>
          </a:xfrm>
          <a:prstGeom prst="ellipse">
            <a:avLst/>
          </a:prstGeom>
          <a:noFill/>
        </p:spPr>
      </p:pic>
      <p:pic>
        <p:nvPicPr>
          <p:cNvPr id="46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8617986" y="1360098"/>
            <a:ext cx="186329" cy="232911"/>
          </a:xfrm>
          <a:prstGeom prst="ellipse">
            <a:avLst/>
          </a:prstGeom>
          <a:noFill/>
        </p:spPr>
      </p:pic>
      <p:pic>
        <p:nvPicPr>
          <p:cNvPr id="47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8441341" y="2385334"/>
            <a:ext cx="186329" cy="232911"/>
          </a:xfrm>
          <a:prstGeom prst="ellipse">
            <a:avLst/>
          </a:prstGeom>
          <a:noFill/>
        </p:spPr>
      </p:pic>
      <p:pic>
        <p:nvPicPr>
          <p:cNvPr id="48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8649159" y="2925661"/>
            <a:ext cx="186329" cy="232911"/>
          </a:xfrm>
          <a:prstGeom prst="ellipse">
            <a:avLst/>
          </a:prstGeom>
          <a:noFill/>
        </p:spPr>
      </p:pic>
      <p:pic>
        <p:nvPicPr>
          <p:cNvPr id="49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8586813" y="5225516"/>
            <a:ext cx="186329" cy="232911"/>
          </a:xfrm>
          <a:prstGeom prst="ellipse">
            <a:avLst/>
          </a:prstGeom>
          <a:noFill/>
        </p:spPr>
      </p:pic>
      <p:pic>
        <p:nvPicPr>
          <p:cNvPr id="50" name="Picture 4" descr="http://cdn.minemart.ru/images/products/300/15946/15946_a6961a36d85828066e92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7859449" y="5918243"/>
            <a:ext cx="186329" cy="232911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59619968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A005B-3D9A-47DF-B55B-16A1626BAB11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8EC80-B1E8-41FF-B653-FB85D6F96D5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62708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ransition>
    <p:wipe dir="d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b="0" kern="1200" cap="none" spc="0">
          <a:ln w="11430"/>
          <a:solidFill>
            <a:srgbClr val="9E7800"/>
          </a:solidFill>
          <a:effectLst/>
          <a:latin typeface="Calligraph" pitchFamily="8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Министерство безопасности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Отчёт о работе за 2018-2019 учебный год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1" y="401785"/>
            <a:ext cx="8515380" cy="1026952"/>
          </a:xfrm>
        </p:spPr>
        <p:txBody>
          <a:bodyPr>
            <a:normAutofit fontScale="90000"/>
          </a:bodyPr>
          <a:lstStyle/>
          <a:p>
            <a:r>
              <a:rPr lang="ru-RU" smtClean="0"/>
              <a:t>Председатель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478981" cy="4918364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Пашин Кирилл</a:t>
            </a: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Степанов Павел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85720" y="2214554"/>
            <a:ext cx="8515380" cy="1026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0" i="0" u="none" strike="noStrike" kern="1200" cap="none" spc="0" normalizeH="0" baseline="0" noProof="0" dirty="0" smtClean="0">
                <a:ln w="11430"/>
                <a:solidFill>
                  <a:srgbClr val="9E7800"/>
                </a:solidFill>
                <a:effectLst/>
                <a:uLnTx/>
                <a:uFillTx/>
                <a:latin typeface="Calligraph" pitchFamily="82" charset="0"/>
                <a:ea typeface="+mj-ea"/>
                <a:cs typeface="+mj-cs"/>
              </a:rPr>
              <a:t>Заместитель</a:t>
            </a:r>
            <a:endParaRPr kumimoji="0" lang="ru-RU" sz="7200" b="0" i="0" u="none" strike="noStrike" kern="1200" cap="none" spc="0" normalizeH="0" baseline="0" noProof="0" dirty="0">
              <a:ln w="11430"/>
              <a:solidFill>
                <a:srgbClr val="9E7800"/>
              </a:solidFill>
              <a:effectLst/>
              <a:uLnTx/>
              <a:uFillTx/>
              <a:latin typeface="Calligraph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643050"/>
            <a:ext cx="8478981" cy="22413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 2018-2019 году проведен классный час в 5 классе по ПДД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119" y="401784"/>
            <a:ext cx="8478981" cy="46702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Оформлен стенд «Правила поведения на водоемах в осенне-зимний период»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119" y="401784"/>
            <a:ext cx="8478981" cy="30272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Был проведён контроль за дежурством учащихся 5 класса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0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4414" y="1571612"/>
            <a:ext cx="6557433" cy="49180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478981" cy="181277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Проведена Новогодняя Ёлка для учащихся 1-6 классов с учётом правил безопасного поведения во время праздника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2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28" y="1714488"/>
            <a:ext cx="6557434" cy="49180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119" y="500041"/>
            <a:ext cx="8478981" cy="1071571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tx1"/>
                </a:solidFill>
              </a:rPr>
              <a:t>Оказана помощь в проведении </a:t>
            </a:r>
            <a:r>
              <a:rPr lang="ru-RU" sz="6000" dirty="0" smtClean="0">
                <a:solidFill>
                  <a:schemeClr val="tx1"/>
                </a:solidFill>
              </a:rPr>
              <a:t>«Безопасного колеса»</a:t>
            </a:r>
            <a:endParaRPr lang="ru-RU" sz="6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ИТОГ: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 всё из запланированного было выполнено.</a:t>
            </a:r>
          </a:p>
          <a:p>
            <a:r>
              <a:rPr lang="ru-RU" dirty="0" smtClean="0"/>
              <a:t>Свою работу считаем удовлетворительной.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34</TotalTime>
  <Words>83</Words>
  <Application>Microsoft Office PowerPoint</Application>
  <PresentationFormat>Экран (4:3)</PresentationFormat>
  <Paragraphs>17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Тема1</vt:lpstr>
      <vt:lpstr>Министерство безопасности</vt:lpstr>
      <vt:lpstr>Председатель</vt:lpstr>
      <vt:lpstr>В 2018-2019 году проведен классный час в 5 классе по ПДД</vt:lpstr>
      <vt:lpstr>   Оформлен стенд «Правила поведения на водоемах в осенне-зимний период»</vt:lpstr>
      <vt:lpstr>Был проведён контроль за дежурством учащихся 5 класса</vt:lpstr>
      <vt:lpstr>Проведена Новогодняя Ёлка для учащихся 1-6 классов с учётом правил безопасного поведения во время праздника</vt:lpstr>
      <vt:lpstr>Оказана помощь в проведении «Безопасного колеса»</vt:lpstr>
      <vt:lpstr>ИТОГ: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безопасности</dc:title>
  <dc:creator>1</dc:creator>
  <cp:lastModifiedBy>Windows7</cp:lastModifiedBy>
  <cp:revision>6</cp:revision>
  <dcterms:created xsi:type="dcterms:W3CDTF">2019-09-12T11:08:33Z</dcterms:created>
  <dcterms:modified xsi:type="dcterms:W3CDTF">2019-09-20T11:59:35Z</dcterms:modified>
</cp:coreProperties>
</file>