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8" r:id="rId2"/>
    <p:sldId id="266" r:id="rId3"/>
    <p:sldId id="263" r:id="rId4"/>
    <p:sldId id="258" r:id="rId5"/>
    <p:sldId id="256" r:id="rId6"/>
    <p:sldId id="257" r:id="rId7"/>
    <p:sldId id="259" r:id="rId8"/>
    <p:sldId id="260" r:id="rId9"/>
    <p:sldId id="264" r:id="rId10"/>
    <p:sldId id="265" r:id="rId11"/>
    <p:sldId id="262" r:id="rId12"/>
    <p:sldId id="273" r:id="rId13"/>
    <p:sldId id="270" r:id="rId14"/>
    <p:sldId id="274" r:id="rId15"/>
    <p:sldId id="272" r:id="rId16"/>
    <p:sldId id="279" r:id="rId17"/>
    <p:sldId id="275" r:id="rId18"/>
    <p:sldId id="280" r:id="rId19"/>
    <p:sldId id="26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99CC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C3C0AC-76E8-4FB3-9BC4-59D1B41358BA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5EB0DD1-AD7F-4F4F-830D-73E3498F8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90B561-F0B0-4F79-A43F-D3FEADBEA7D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C524D-D313-475B-80B3-ADCD5460BA90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599E4-4CC6-4437-BB0C-5DCD28CAC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86F6C-B2B2-4F36-9CBE-899F0F496427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3620E-DCA0-4A37-9383-EE72B54A4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B1239-90AB-48C2-B0DB-E81805BD74D3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97691-B558-4282-9986-83E569B00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02309-8E20-4C6D-9CF0-0224B0119E74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74857-148E-40D2-AD98-63594027DF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4A1C4-CD01-4DD3-B56F-9C7225763A9E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653F0-8855-4450-88B9-73C739166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CDF1E-110F-4DD1-B452-E6108005BC56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D40B9-FBEE-4EF0-99E6-474FCABA22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67817-BCA8-4179-BBC9-D126D6F905ED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83D85-026A-4A13-9711-ACCD6DF99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1BFF8-6694-482E-B534-5D4BEFB7332A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0AAE1-E504-43EB-8B7F-446EEFA0D6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2E47B-CBF5-49B6-9DB1-3B455F613674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F88F2-944D-49F1-A3CF-D3EDCCB16A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186F9-5AFF-48C9-9D85-0DF16EA45DE1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DB85E-6FAE-4408-B141-C5EE9603D6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0551A-436C-4687-90E9-4574DE4F9223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2F9D1-CE26-41D1-8F3A-289B65FFC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5D6156-42CC-405C-99DE-2CDDAA07AEAB}" type="datetimeFigureOut">
              <a:rPr lang="ru-RU"/>
              <a:pPr>
                <a:defRPr/>
              </a:pPr>
              <a:t>13.04.2013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D020B0-AA80-42F8-AA54-DE6A52289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Изображение 0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357298"/>
            <a:ext cx="9144000" cy="5500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285750"/>
            <a:ext cx="757237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Муниципальное общеобразовательное учреждение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«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Берновская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средняя общеобразовательная школа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имени А.С. Пушкина»</a:t>
            </a:r>
          </a:p>
        </p:txBody>
      </p:sp>
      <p:pic>
        <p:nvPicPr>
          <p:cNvPr id="4" name="Picture 10" descr="IMGP112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57875" y="1000108"/>
            <a:ext cx="3286125" cy="3243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6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7" name="Picture 2" descr="C:\Documents and Settings\Admin\Рабочий стол\ФОТО\IMG_807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Овал 5"/>
          <p:cNvSpPr/>
          <p:nvPr/>
        </p:nvSpPr>
        <p:spPr>
          <a:xfrm>
            <a:off x="3286125" y="2428875"/>
            <a:ext cx="2643188" cy="1857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/>
              <a:t>Марш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/>
              <a:t>парков</a:t>
            </a:r>
          </a:p>
        </p:txBody>
      </p:sp>
      <p:sp>
        <p:nvSpPr>
          <p:cNvPr id="7" name="Выноска-облако 6"/>
          <p:cNvSpPr/>
          <p:nvPr/>
        </p:nvSpPr>
        <p:spPr>
          <a:xfrm rot="20265791">
            <a:off x="277813" y="436563"/>
            <a:ext cx="2700337" cy="200025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Теоретическая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подготовка</a:t>
            </a:r>
          </a:p>
        </p:txBody>
      </p:sp>
      <p:sp>
        <p:nvSpPr>
          <p:cNvPr id="8" name="Выноска-облако 7"/>
          <p:cNvSpPr/>
          <p:nvPr/>
        </p:nvSpPr>
        <p:spPr>
          <a:xfrm rot="1041710">
            <a:off x="5789613" y="425450"/>
            <a:ext cx="3143250" cy="189865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/>
              <a:t>Учебно</a:t>
            </a:r>
            <a:r>
              <a:rPr lang="ru-RU" sz="1600" b="1" dirty="0"/>
              <a:t>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Исследовательская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и проектная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деятельность</a:t>
            </a:r>
          </a:p>
        </p:txBody>
      </p:sp>
      <p:sp>
        <p:nvSpPr>
          <p:cNvPr id="9" name="Выноска-облако 8"/>
          <p:cNvSpPr/>
          <p:nvPr/>
        </p:nvSpPr>
        <p:spPr>
          <a:xfrm rot="1708185">
            <a:off x="249238" y="4375150"/>
            <a:ext cx="3151187" cy="184308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Практическая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Природоохранная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деятельность</a:t>
            </a:r>
          </a:p>
        </p:txBody>
      </p:sp>
      <p:sp>
        <p:nvSpPr>
          <p:cNvPr id="10" name="Выноска-облако 9"/>
          <p:cNvSpPr/>
          <p:nvPr/>
        </p:nvSpPr>
        <p:spPr>
          <a:xfrm rot="20673293">
            <a:off x="6156325" y="3952875"/>
            <a:ext cx="3151188" cy="21336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Эколого-просветительская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и творческая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деятельность</a:t>
            </a:r>
          </a:p>
        </p:txBody>
      </p:sp>
      <p:sp>
        <p:nvSpPr>
          <p:cNvPr id="11" name="Сердце 10"/>
          <p:cNvSpPr/>
          <p:nvPr/>
        </p:nvSpPr>
        <p:spPr>
          <a:xfrm>
            <a:off x="3429000" y="285750"/>
            <a:ext cx="2428875" cy="1714500"/>
          </a:xfrm>
          <a:prstGeom prst="hear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Акция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«Посади свое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Дерево»</a:t>
            </a:r>
          </a:p>
        </p:txBody>
      </p:sp>
      <p:sp>
        <p:nvSpPr>
          <p:cNvPr id="12" name="Сердце 11"/>
          <p:cNvSpPr/>
          <p:nvPr/>
        </p:nvSpPr>
        <p:spPr>
          <a:xfrm>
            <a:off x="3500438" y="4929188"/>
            <a:ext cx="2286000" cy="1628775"/>
          </a:xfrm>
          <a:prstGeom prst="hear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Акция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«Живи,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Родник!»</a:t>
            </a:r>
          </a:p>
        </p:txBody>
      </p:sp>
      <p:sp>
        <p:nvSpPr>
          <p:cNvPr id="13" name="Сердце 12"/>
          <p:cNvSpPr/>
          <p:nvPr/>
        </p:nvSpPr>
        <p:spPr>
          <a:xfrm rot="20635256">
            <a:off x="1123950" y="2651125"/>
            <a:ext cx="2136775" cy="1601788"/>
          </a:xfrm>
          <a:prstGeom prst="hear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Акция «Чистое село»</a:t>
            </a:r>
          </a:p>
        </p:txBody>
      </p:sp>
      <p:sp>
        <p:nvSpPr>
          <p:cNvPr id="14" name="Сердце 13"/>
          <p:cNvSpPr/>
          <p:nvPr/>
        </p:nvSpPr>
        <p:spPr>
          <a:xfrm rot="875791">
            <a:off x="6142038" y="2587625"/>
            <a:ext cx="2127250" cy="1428750"/>
          </a:xfrm>
          <a:prstGeom prst="hear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Акция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«Пожар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C00000"/>
                </a:solidFill>
              </a:rPr>
              <a:t>в лесу»</a:t>
            </a:r>
          </a:p>
        </p:txBody>
      </p:sp>
      <p:cxnSp>
        <p:nvCxnSpPr>
          <p:cNvPr id="16" name="Прямая со стрелкой 15"/>
          <p:cNvCxnSpPr>
            <a:stCxn id="6" idx="0"/>
            <a:endCxn id="11" idx="1"/>
          </p:cNvCxnSpPr>
          <p:nvPr/>
        </p:nvCxnSpPr>
        <p:spPr>
          <a:xfrm rot="5400000" flipH="1" flipV="1">
            <a:off x="4410869" y="2196306"/>
            <a:ext cx="428625" cy="36513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6" idx="6"/>
          </p:cNvCxnSpPr>
          <p:nvPr/>
        </p:nvCxnSpPr>
        <p:spPr>
          <a:xfrm>
            <a:off x="5929313" y="3357563"/>
            <a:ext cx="571500" cy="71437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6200000" flipH="1">
            <a:off x="4136231" y="4793457"/>
            <a:ext cx="1050925" cy="36512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6" idx="2"/>
          </p:cNvCxnSpPr>
          <p:nvPr/>
        </p:nvCxnSpPr>
        <p:spPr>
          <a:xfrm rot="10800000">
            <a:off x="3071813" y="3286125"/>
            <a:ext cx="214312" cy="71438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6" idx="7"/>
            <a:endCxn id="8" idx="4"/>
          </p:cNvCxnSpPr>
          <p:nvPr/>
        </p:nvCxnSpPr>
        <p:spPr>
          <a:xfrm rot="5400000" flipH="1" flipV="1">
            <a:off x="5767388" y="2085975"/>
            <a:ext cx="388938" cy="839787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>
            <a:off x="2500313" y="1857375"/>
            <a:ext cx="1285875" cy="785813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572125" y="4071938"/>
            <a:ext cx="928688" cy="500062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0800000" flipV="1">
            <a:off x="2500313" y="4071938"/>
            <a:ext cx="1143000" cy="500062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0" name="Содержимое 4" descr="C:\Documents and Settings\Admin\Мои документы\Мои результаты сканирования\2011-09 (сен)\сканирование0009.jpg"/>
          <p:cNvPicPr>
            <a:picLocks noGrp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5357813" cy="6858000"/>
          </a:xfrm>
        </p:spPr>
      </p:pic>
      <p:pic>
        <p:nvPicPr>
          <p:cNvPr id="17411" name="Содержимое 5" descr="C:\Documents and Settings\Admin\Рабочий стол\ЭКА\IMG_3132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86375" y="0"/>
            <a:ext cx="3857625" cy="6858000"/>
          </a:xfrm>
        </p:spPr>
      </p:pic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500063" y="714375"/>
            <a:ext cx="6083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Проект «Школьный питомник»</a:t>
            </a:r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5572125" y="214313"/>
            <a:ext cx="3467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5" name="Содержимое 4" descr="E:\фото для еленая планета\IMGP0915.JPG"/>
          <p:cNvPicPr>
            <a:picLocks noGrp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285750" y="214313"/>
            <a:ext cx="581183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3300"/>
                </a:solidFill>
                <a:latin typeface="Calibri" pitchFamily="34" charset="0"/>
              </a:rPr>
              <a:t>Изучаем теорию организации </a:t>
            </a:r>
          </a:p>
          <a:p>
            <a:r>
              <a:rPr lang="ru-RU" sz="3200" b="1" i="1">
                <a:solidFill>
                  <a:srgbClr val="003300"/>
                </a:solidFill>
                <a:latin typeface="Calibri" pitchFamily="34" charset="0"/>
              </a:rPr>
              <a:t>школьного питомника</a:t>
            </a:r>
          </a:p>
        </p:txBody>
      </p:sp>
      <p:sp>
        <p:nvSpPr>
          <p:cNvPr id="18437" name="TextBox 7"/>
          <p:cNvSpPr txBox="1">
            <a:spLocks noChangeArrowheads="1"/>
          </p:cNvSpPr>
          <p:nvPr/>
        </p:nvSpPr>
        <p:spPr bwMode="auto">
          <a:xfrm>
            <a:off x="6008688" y="214313"/>
            <a:ext cx="313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8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Содержимое 6" descr="C:\Documents and Settings\Admin\Рабочий стол\ЭКА\Изображение 683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9460" name="TextBox 7"/>
          <p:cNvSpPr txBox="1">
            <a:spLocks noChangeArrowheads="1"/>
          </p:cNvSpPr>
          <p:nvPr/>
        </p:nvSpPr>
        <p:spPr bwMode="auto">
          <a:xfrm>
            <a:off x="714375" y="5572125"/>
            <a:ext cx="75469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Даже не верится, что здесь 519 елочек!</a:t>
            </a:r>
          </a:p>
        </p:txBody>
      </p:sp>
      <p:sp>
        <p:nvSpPr>
          <p:cNvPr id="19461" name="TextBox 8"/>
          <p:cNvSpPr txBox="1">
            <a:spLocks noChangeArrowheads="1"/>
          </p:cNvSpPr>
          <p:nvPr/>
        </p:nvSpPr>
        <p:spPr bwMode="auto">
          <a:xfrm>
            <a:off x="214313" y="214313"/>
            <a:ext cx="313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2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3" name="Содержимое 4" descr="C:\Documents and Settings\Admin\Рабочий стол\ЭКА\Изображение 684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357188" y="5643563"/>
            <a:ext cx="518001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Такая маленькая, хрупкая…</a:t>
            </a:r>
          </a:p>
          <a:p>
            <a:pPr algn="ctr"/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Какой ты вырастешь?</a:t>
            </a:r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5643563" y="214313"/>
            <a:ext cx="313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6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7" name="Содержимое 4" descr="E:\фото для еленая планета\Изображение 700.jpg"/>
          <p:cNvPicPr>
            <a:picLocks noGrp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571500" y="5786438"/>
            <a:ext cx="80930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Пусть на моей грядке тебе будет хорошо!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2928938" y="5286375"/>
            <a:ext cx="2905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Расти, ёлочка!</a:t>
            </a:r>
          </a:p>
        </p:txBody>
      </p:sp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5643563" y="285750"/>
            <a:ext cx="3135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0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Содержимое 4" descr="E:\фото для еленая планета\IMGP0940.JPG"/>
          <p:cNvPicPr>
            <a:picLocks noGrp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4714875" y="357188"/>
            <a:ext cx="288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Попей, ёлочка!</a:t>
            </a:r>
          </a:p>
        </p:txBody>
      </p:sp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500063" y="285750"/>
            <a:ext cx="3135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355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5" name="Содержимое 4" descr="C:\Documents and Settings\Admin\Рабочий стол\ЭКА\IMG_3136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928688" y="5072063"/>
            <a:ext cx="58197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Мы – участники региональной</a:t>
            </a:r>
          </a:p>
          <a:p>
            <a:pPr algn="ctr"/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 конференции ЭКА-лидеров</a:t>
            </a:r>
          </a:p>
        </p:txBody>
      </p:sp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428625" y="214313"/>
            <a:ext cx="3135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4578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4579" name="Содержимое 4" descr="C:\Documents and Settings\Admin\Рабочий стол\ЭКА\IMG_3159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233363" y="5429250"/>
            <a:ext cx="89106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Саша рассказывает федеральному ЭКА-лидеру </a:t>
            </a:r>
          </a:p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Сергею Устинову о посадке саженцев</a:t>
            </a:r>
          </a:p>
        </p:txBody>
      </p:sp>
      <p:sp>
        <p:nvSpPr>
          <p:cNvPr id="24581" name="TextBox 6"/>
          <p:cNvSpPr txBox="1">
            <a:spLocks noChangeArrowheads="1"/>
          </p:cNvSpPr>
          <p:nvPr/>
        </p:nvSpPr>
        <p:spPr bwMode="auto">
          <a:xfrm>
            <a:off x="500063" y="357188"/>
            <a:ext cx="313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2" name="Содержимое 4" descr="C:\Documents and Settings\Admin\Рабочий стол\ЭКА\IMG_3658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3994150" cy="6858000"/>
          </a:xfrm>
        </p:spPr>
      </p:pic>
      <p:pic>
        <p:nvPicPr>
          <p:cNvPr id="25603" name="Содержимое 5" descr="C:\Documents and Settings\Admin\Рабочий стол\ЭКА\IMG_5127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000500" y="0"/>
            <a:ext cx="5143500" cy="6858000"/>
          </a:xfrm>
        </p:spPr>
      </p:pic>
      <p:sp>
        <p:nvSpPr>
          <p:cNvPr id="25604" name="TextBox 6"/>
          <p:cNvSpPr txBox="1">
            <a:spLocks noChangeArrowheads="1"/>
          </p:cNvSpPr>
          <p:nvPr/>
        </p:nvSpPr>
        <p:spPr bwMode="auto">
          <a:xfrm>
            <a:off x="3889375" y="1071563"/>
            <a:ext cx="5254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Летом польем и прополем!</a:t>
            </a:r>
          </a:p>
        </p:txBody>
      </p:sp>
      <p:sp>
        <p:nvSpPr>
          <p:cNvPr id="25605" name="TextBox 7"/>
          <p:cNvSpPr txBox="1">
            <a:spLocks noChangeArrowheads="1"/>
          </p:cNvSpPr>
          <p:nvPr/>
        </p:nvSpPr>
        <p:spPr bwMode="auto">
          <a:xfrm>
            <a:off x="4429125" y="357188"/>
            <a:ext cx="3135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6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7" name="Picture 2" descr="D:\фото ещё\посадка семян кедров\IMG_61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785813" y="571500"/>
            <a:ext cx="3135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«Посади свое дерево»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0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1" name="Picture 2" descr="C:\Documents and Settings\Admin\Рабочий стол\ФОТО\родники\IMG_49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-285750" y="0"/>
            <a:ext cx="9429750" cy="6858000"/>
          </a:xfrm>
        </p:spPr>
      </p:pic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4786313" y="428625"/>
            <a:ext cx="26082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«Живи, родник!»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8675" name="Picture 2" descr="D:\ЕЛЕНА\115___04\IMG_82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5000625" y="6000750"/>
            <a:ext cx="3722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«Чистый город, чистый сад»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9698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9" name="Picture 2" descr="D:\ФОТО\весна 2011\IMG_239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4143375" y="6143625"/>
            <a:ext cx="3722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«Чистый город, чистый сад»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2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3" name="Picture 2" descr="H:\SDV_2240 Кадр - 1040.bm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5143500" y="500063"/>
            <a:ext cx="37226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«Чистый город, чистый сад»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2" name="Picture 2" descr="http://t3.gstatic.com/images?q=tbn:ANd9GcS9R-n71UqUjnmaV1qr2YFluoVtsue2S17fHD7l12DBfDY3JXoQdbx5OhuYJA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3901" r="2469" b="8333"/>
          <a:stretch>
            <a:fillRect/>
          </a:stretch>
        </p:blipFill>
        <p:spPr bwMode="auto">
          <a:xfrm>
            <a:off x="0" y="0"/>
            <a:ext cx="9351854" cy="6858000"/>
          </a:xfrm>
          <a:prstGeom prst="rect">
            <a:avLst/>
          </a:prstGeom>
          <a:noFill/>
        </p:spPr>
      </p:pic>
      <p:sp>
        <p:nvSpPr>
          <p:cNvPr id="31748" name="TextBox 6"/>
          <p:cNvSpPr txBox="1">
            <a:spLocks noChangeArrowheads="1"/>
          </p:cNvSpPr>
          <p:nvPr/>
        </p:nvSpPr>
        <p:spPr bwMode="auto">
          <a:xfrm>
            <a:off x="1143000" y="1285875"/>
            <a:ext cx="75009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600" b="1" i="1">
                <a:solidFill>
                  <a:srgbClr val="FF0000"/>
                </a:solidFill>
                <a:latin typeface="Calibri" pitchFamily="34" charset="0"/>
              </a:rPr>
              <a:t>Просьба</a:t>
            </a:r>
          </a:p>
        </p:txBody>
      </p:sp>
      <p:sp>
        <p:nvSpPr>
          <p:cNvPr id="31749" name="TextBox 7"/>
          <p:cNvSpPr txBox="1">
            <a:spLocks noChangeArrowheads="1"/>
          </p:cNvSpPr>
          <p:nvPr/>
        </p:nvSpPr>
        <p:spPr bwMode="auto">
          <a:xfrm>
            <a:off x="2928938" y="3000375"/>
            <a:ext cx="3754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Творческий проект  в рамках акции</a:t>
            </a:r>
          </a:p>
          <a:p>
            <a:pPr algn="ctr"/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«Пожар в лесу»</a:t>
            </a:r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6500813" y="4357688"/>
            <a:ext cx="27987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Автор: </a:t>
            </a:r>
            <a:r>
              <a:rPr lang="ru-RU" b="1" i="1">
                <a:solidFill>
                  <a:srgbClr val="FFFF00"/>
                </a:solidFill>
                <a:latin typeface="Calibri" pitchFamily="34" charset="0"/>
              </a:rPr>
              <a:t>Гасова  Анастасия</a:t>
            </a:r>
          </a:p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учащаяся 7 класса  </a:t>
            </a:r>
          </a:p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МБОУ «Берновская СОШ»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6143625" y="214313"/>
            <a:ext cx="2446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Акция «Пожар в лесу»</a:t>
            </a: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 descr="C:\Documents and Settings\Admin\Рабочий стол\ФОТО\IMG_81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3794" name="Заголовок 4"/>
          <p:cNvSpPr>
            <a:spLocks noGrp="1"/>
          </p:cNvSpPr>
          <p:nvPr>
            <p:ph type="title"/>
          </p:nvPr>
        </p:nvSpPr>
        <p:spPr>
          <a:xfrm>
            <a:off x="1000125" y="1714500"/>
            <a:ext cx="6900863" cy="1143000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rgbClr val="FFFF00"/>
                </a:solidFill>
              </a:rPr>
              <a:t>Лес в литературном творчестве</a:t>
            </a:r>
          </a:p>
        </p:txBody>
      </p:sp>
      <p:sp>
        <p:nvSpPr>
          <p:cNvPr id="33795" name="Содержимое 5"/>
          <p:cNvSpPr>
            <a:spLocks noGrp="1"/>
          </p:cNvSpPr>
          <p:nvPr>
            <p:ph sz="half" idx="1"/>
          </p:nvPr>
        </p:nvSpPr>
        <p:spPr>
          <a:xfrm>
            <a:off x="1785938" y="3214688"/>
            <a:ext cx="6072187" cy="25431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3200" b="1" i="1" smtClean="0">
                <a:solidFill>
                  <a:srgbClr val="FFFF00"/>
                </a:solidFill>
                <a:latin typeface="Book Antiqua" pitchFamily="18" charset="0"/>
              </a:rPr>
              <a:t>Создали питомник в школе:</a:t>
            </a:r>
          </a:p>
          <a:p>
            <a:pPr eaLnBrk="1" hangingPunct="1">
              <a:buFont typeface="Arial" charset="0"/>
              <a:buNone/>
            </a:pPr>
            <a:r>
              <a:rPr lang="ru-RU" sz="3200" b="1" i="1" smtClean="0">
                <a:solidFill>
                  <a:srgbClr val="FFFF00"/>
                </a:solidFill>
                <a:latin typeface="Book Antiqua" pitchFamily="18" charset="0"/>
              </a:rPr>
              <a:t>Посадили сосны в нем.</a:t>
            </a:r>
          </a:p>
          <a:p>
            <a:pPr eaLnBrk="1" hangingPunct="1">
              <a:buFont typeface="Arial" charset="0"/>
              <a:buNone/>
            </a:pPr>
            <a:r>
              <a:rPr lang="ru-RU" sz="3200" b="1" i="1" smtClean="0">
                <a:solidFill>
                  <a:srgbClr val="FFFF00"/>
                </a:solidFill>
                <a:latin typeface="Book Antiqua" pitchFamily="18" charset="0"/>
              </a:rPr>
              <a:t>Экология в Бернове</a:t>
            </a:r>
          </a:p>
          <a:p>
            <a:pPr eaLnBrk="1" hangingPunct="1">
              <a:buFont typeface="Arial" charset="0"/>
              <a:buNone/>
            </a:pPr>
            <a:r>
              <a:rPr lang="ru-RU" sz="3200" b="1" i="1" smtClean="0">
                <a:solidFill>
                  <a:srgbClr val="FFFF00"/>
                </a:solidFill>
                <a:latin typeface="Book Antiqua" pitchFamily="18" charset="0"/>
              </a:rPr>
              <a:t>Будет лучше с каждым днем</a:t>
            </a:r>
            <a:r>
              <a:rPr lang="ru-RU" b="1" i="1" smtClean="0">
                <a:solidFill>
                  <a:srgbClr val="FFFF00"/>
                </a:solidFill>
                <a:latin typeface="Book Antiqua" pitchFamily="18" charset="0"/>
              </a:rPr>
              <a:t>!</a:t>
            </a:r>
          </a:p>
        </p:txBody>
      </p:sp>
      <p:sp>
        <p:nvSpPr>
          <p:cNvPr id="33796" name="TextBox 10"/>
          <p:cNvSpPr txBox="1">
            <a:spLocks noChangeArrowheads="1"/>
          </p:cNvSpPr>
          <p:nvPr/>
        </p:nvSpPr>
        <p:spPr bwMode="auto">
          <a:xfrm>
            <a:off x="285750" y="500063"/>
            <a:ext cx="19748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Вне рамок акций,</a:t>
            </a:r>
          </a:p>
          <a:p>
            <a:pPr algn="ctr"/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но тоже важно…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6866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6867" name="Содержимое 4" descr="C:\Documents and Settings\Admin\Мои документы\ЭКА\Изображение 709.jpg"/>
          <p:cNvPicPr>
            <a:picLocks noGrp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1214438" y="5572125"/>
            <a:ext cx="5638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Пусть вокруг будет красиво!</a:t>
            </a:r>
          </a:p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 Мы будем заботиться о вас!</a:t>
            </a:r>
          </a:p>
        </p:txBody>
      </p:sp>
      <p:sp>
        <p:nvSpPr>
          <p:cNvPr id="36869" name="TextBox 6"/>
          <p:cNvSpPr txBox="1">
            <a:spLocks noChangeArrowheads="1"/>
          </p:cNvSpPr>
          <p:nvPr/>
        </p:nvSpPr>
        <p:spPr bwMode="auto">
          <a:xfrm>
            <a:off x="642938" y="357188"/>
            <a:ext cx="19748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Вне рамок акций,</a:t>
            </a:r>
          </a:p>
          <a:p>
            <a:pPr algn="ctr"/>
            <a:r>
              <a:rPr lang="ru-RU" b="1">
                <a:solidFill>
                  <a:srgbClr val="FFFF00"/>
                </a:solidFill>
                <a:latin typeface="Calibri" pitchFamily="34" charset="0"/>
              </a:rPr>
              <a:t>Но тоже важно…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288</Words>
  <Application>Microsoft Office PowerPoint</Application>
  <PresentationFormat>Экран (4:3)</PresentationFormat>
  <Paragraphs>78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Лес в литературном творчестве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Herdak</cp:lastModifiedBy>
  <cp:revision>22</cp:revision>
  <dcterms:created xsi:type="dcterms:W3CDTF">2012-05-10T16:01:16Z</dcterms:created>
  <dcterms:modified xsi:type="dcterms:W3CDTF">2013-04-13T17:39:30Z</dcterms:modified>
</cp:coreProperties>
</file>